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Calistoga" charset="1" panose="00000500000000000000"/>
      <p:regular r:id="rId11"/>
    </p:embeddedFont>
    <p:embeddedFont>
      <p:font typeface="TT Phobos" charset="1" panose="02000503050000020004"/>
      <p:regular r:id="rId12"/>
    </p:embeddedFont>
    <p:embeddedFont>
      <p:font typeface="Poppins" charset="1" panose="00000500000000000000"/>
      <p:regular r:id="rId13"/>
    </p:embeddedFont>
    <p:embeddedFont>
      <p:font typeface="Poppins Bold" charset="1" panose="00000800000000000000"/>
      <p:regular r:id="rId14"/>
    </p:embeddedFont>
    <p:embeddedFont>
      <p:font typeface="Roboto" charset="1" panose="02000000000000000000"/>
      <p:regular r:id="rId15"/>
    </p:embeddedFont>
    <p:embeddedFont>
      <p:font typeface="Roboto Bold" charset="1" panose="02000000000000000000"/>
      <p:regular r:id="rId16"/>
    </p:embeddedFont>
    <p:embeddedFont>
      <p:font typeface="Roboto Italics" charset="1" panose="02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28.png" Type="http://schemas.openxmlformats.org/officeDocument/2006/relationships/image"/><Relationship Id="rId9" Target="../media/image2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svg" Type="http://schemas.openxmlformats.org/officeDocument/2006/relationships/image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https://primeslides.com" TargetMode="External" Type="http://schemas.openxmlformats.org/officeDocument/2006/relationships/hyperlink"/><Relationship Id="rId6" Target="../media/image33.pn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3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38774" y="0"/>
            <a:ext cx="3277245" cy="3590607"/>
          </a:xfrm>
          <a:custGeom>
            <a:avLst/>
            <a:gdLst/>
            <a:ahLst/>
            <a:cxnLst/>
            <a:rect r="r" b="b" t="t" l="l"/>
            <a:pathLst>
              <a:path h="3590607" w="3277245">
                <a:moveTo>
                  <a:pt x="0" y="0"/>
                </a:moveTo>
                <a:lnTo>
                  <a:pt x="3277244" y="0"/>
                </a:lnTo>
                <a:lnTo>
                  <a:pt x="3277244" y="3590607"/>
                </a:lnTo>
                <a:lnTo>
                  <a:pt x="0" y="35906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06908" y="2103517"/>
            <a:ext cx="9866146" cy="6079966"/>
            <a:chOff x="0" y="0"/>
            <a:chExt cx="2598491" cy="16013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98491" cy="1601308"/>
            </a:xfrm>
            <a:custGeom>
              <a:avLst/>
              <a:gdLst/>
              <a:ahLst/>
              <a:cxnLst/>
              <a:rect r="r" b="b" t="t" l="l"/>
              <a:pathLst>
                <a:path h="1601308" w="2598491">
                  <a:moveTo>
                    <a:pt x="40019" y="0"/>
                  </a:moveTo>
                  <a:lnTo>
                    <a:pt x="2558472" y="0"/>
                  </a:lnTo>
                  <a:cubicBezTo>
                    <a:pt x="2569086" y="0"/>
                    <a:pt x="2579265" y="4216"/>
                    <a:pt x="2586770" y="11721"/>
                  </a:cubicBezTo>
                  <a:cubicBezTo>
                    <a:pt x="2594275" y="19227"/>
                    <a:pt x="2598491" y="29406"/>
                    <a:pt x="2598491" y="40019"/>
                  </a:cubicBezTo>
                  <a:lnTo>
                    <a:pt x="2598491" y="1561288"/>
                  </a:lnTo>
                  <a:cubicBezTo>
                    <a:pt x="2598491" y="1571902"/>
                    <a:pt x="2594275" y="1582081"/>
                    <a:pt x="2586770" y="1589587"/>
                  </a:cubicBezTo>
                  <a:cubicBezTo>
                    <a:pt x="2579265" y="1597092"/>
                    <a:pt x="2569086" y="1601308"/>
                    <a:pt x="2558472" y="1601308"/>
                  </a:cubicBezTo>
                  <a:lnTo>
                    <a:pt x="40019" y="1601308"/>
                  </a:lnTo>
                  <a:cubicBezTo>
                    <a:pt x="17917" y="1601308"/>
                    <a:pt x="0" y="1583391"/>
                    <a:pt x="0" y="1561288"/>
                  </a:cubicBezTo>
                  <a:lnTo>
                    <a:pt x="0" y="40019"/>
                  </a:lnTo>
                  <a:cubicBezTo>
                    <a:pt x="0" y="29406"/>
                    <a:pt x="4216" y="19227"/>
                    <a:pt x="11721" y="11721"/>
                  </a:cubicBezTo>
                  <a:cubicBezTo>
                    <a:pt x="19227" y="4216"/>
                    <a:pt x="29406" y="0"/>
                    <a:pt x="4001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598491" cy="16394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1171334">
            <a:off x="8413827" y="-1733923"/>
            <a:ext cx="4987587" cy="6042230"/>
          </a:xfrm>
          <a:custGeom>
            <a:avLst/>
            <a:gdLst/>
            <a:ahLst/>
            <a:cxnLst/>
            <a:rect r="r" b="b" t="t" l="l"/>
            <a:pathLst>
              <a:path h="6042230" w="4987587">
                <a:moveTo>
                  <a:pt x="0" y="0"/>
                </a:moveTo>
                <a:lnTo>
                  <a:pt x="4987586" y="0"/>
                </a:lnTo>
                <a:lnTo>
                  <a:pt x="4987586" y="6042231"/>
                </a:lnTo>
                <a:lnTo>
                  <a:pt x="0" y="60422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902743" y="6503606"/>
            <a:ext cx="4219302" cy="5262168"/>
          </a:xfrm>
          <a:custGeom>
            <a:avLst/>
            <a:gdLst/>
            <a:ahLst/>
            <a:cxnLst/>
            <a:rect r="r" b="b" t="t" l="l"/>
            <a:pathLst>
              <a:path h="5262168" w="4219302">
                <a:moveTo>
                  <a:pt x="0" y="0"/>
                </a:moveTo>
                <a:lnTo>
                  <a:pt x="4219302" y="0"/>
                </a:lnTo>
                <a:lnTo>
                  <a:pt x="4219302" y="5262168"/>
                </a:lnTo>
                <a:lnTo>
                  <a:pt x="0" y="52621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628473" y="4019086"/>
            <a:ext cx="6464963" cy="7746688"/>
          </a:xfrm>
          <a:custGeom>
            <a:avLst/>
            <a:gdLst/>
            <a:ahLst/>
            <a:cxnLst/>
            <a:rect r="r" b="b" t="t" l="l"/>
            <a:pathLst>
              <a:path h="7746688" w="6464963">
                <a:moveTo>
                  <a:pt x="0" y="0"/>
                </a:moveTo>
                <a:lnTo>
                  <a:pt x="6464963" y="0"/>
                </a:lnTo>
                <a:lnTo>
                  <a:pt x="6464963" y="7746688"/>
                </a:lnTo>
                <a:lnTo>
                  <a:pt x="0" y="7746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271445" y="2835049"/>
            <a:ext cx="6171457" cy="320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297"/>
              </a:lnSpc>
            </a:pPr>
            <a:r>
              <a:rPr lang="en-US" sz="5524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ABSTRACT CREATIVE PRESENTATION TEMPLATE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71445" y="6276889"/>
            <a:ext cx="7289989" cy="405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57"/>
              </a:lnSpc>
            </a:pPr>
            <a:r>
              <a:rPr lang="en-US" sz="2398">
                <a:solidFill>
                  <a:srgbClr val="000000"/>
                </a:solidFill>
                <a:latin typeface="TT Phobos"/>
                <a:ea typeface="TT Phobos"/>
                <a:cs typeface="TT Phobos"/>
                <a:sym typeface="TT Phobos"/>
              </a:rPr>
              <a:t>fo</a:t>
            </a:r>
            <a:r>
              <a:rPr lang="en-US" sz="2398">
                <a:solidFill>
                  <a:srgbClr val="000000"/>
                </a:solidFill>
                <a:latin typeface="TT Phobos"/>
                <a:ea typeface="TT Phobos"/>
                <a:cs typeface="TT Phobos"/>
                <a:sym typeface="TT Phobos"/>
              </a:rPr>
              <a:t>r PowerPoint, Canva, and Google Slides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0453" y="-297376"/>
            <a:ext cx="4769382" cy="3997609"/>
          </a:xfrm>
          <a:custGeom>
            <a:avLst/>
            <a:gdLst/>
            <a:ahLst/>
            <a:cxnLst/>
            <a:rect r="r" b="b" t="t" l="l"/>
            <a:pathLst>
              <a:path h="3997609" w="4769382">
                <a:moveTo>
                  <a:pt x="0" y="0"/>
                </a:moveTo>
                <a:lnTo>
                  <a:pt x="4769382" y="0"/>
                </a:lnTo>
                <a:lnTo>
                  <a:pt x="4769382" y="3997609"/>
                </a:lnTo>
                <a:lnTo>
                  <a:pt x="0" y="39976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210927" y="2103517"/>
            <a:ext cx="9866146" cy="6079966"/>
            <a:chOff x="0" y="0"/>
            <a:chExt cx="2598491" cy="16013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98491" cy="1601308"/>
            </a:xfrm>
            <a:custGeom>
              <a:avLst/>
              <a:gdLst/>
              <a:ahLst/>
              <a:cxnLst/>
              <a:rect r="r" b="b" t="t" l="l"/>
              <a:pathLst>
                <a:path h="1601308" w="2598491">
                  <a:moveTo>
                    <a:pt x="40019" y="0"/>
                  </a:moveTo>
                  <a:lnTo>
                    <a:pt x="2558472" y="0"/>
                  </a:lnTo>
                  <a:cubicBezTo>
                    <a:pt x="2569086" y="0"/>
                    <a:pt x="2579265" y="4216"/>
                    <a:pt x="2586770" y="11721"/>
                  </a:cubicBezTo>
                  <a:cubicBezTo>
                    <a:pt x="2594275" y="19227"/>
                    <a:pt x="2598491" y="29406"/>
                    <a:pt x="2598491" y="40019"/>
                  </a:cubicBezTo>
                  <a:lnTo>
                    <a:pt x="2598491" y="1561288"/>
                  </a:lnTo>
                  <a:cubicBezTo>
                    <a:pt x="2598491" y="1571902"/>
                    <a:pt x="2594275" y="1582081"/>
                    <a:pt x="2586770" y="1589587"/>
                  </a:cubicBezTo>
                  <a:cubicBezTo>
                    <a:pt x="2579265" y="1597092"/>
                    <a:pt x="2569086" y="1601308"/>
                    <a:pt x="2558472" y="1601308"/>
                  </a:cubicBezTo>
                  <a:lnTo>
                    <a:pt x="40019" y="1601308"/>
                  </a:lnTo>
                  <a:cubicBezTo>
                    <a:pt x="17917" y="1601308"/>
                    <a:pt x="0" y="1583391"/>
                    <a:pt x="0" y="1561288"/>
                  </a:cubicBezTo>
                  <a:lnTo>
                    <a:pt x="0" y="40019"/>
                  </a:lnTo>
                  <a:cubicBezTo>
                    <a:pt x="0" y="29406"/>
                    <a:pt x="4216" y="19227"/>
                    <a:pt x="11721" y="11721"/>
                  </a:cubicBezTo>
                  <a:cubicBezTo>
                    <a:pt x="19227" y="4216"/>
                    <a:pt x="29406" y="0"/>
                    <a:pt x="4001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598491" cy="16394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2420373">
            <a:off x="-1289305" y="5008386"/>
            <a:ext cx="4732645" cy="7655749"/>
          </a:xfrm>
          <a:custGeom>
            <a:avLst/>
            <a:gdLst/>
            <a:ahLst/>
            <a:cxnLst/>
            <a:rect r="r" b="b" t="t" l="l"/>
            <a:pathLst>
              <a:path h="7655749" w="4732645">
                <a:moveTo>
                  <a:pt x="0" y="0"/>
                </a:moveTo>
                <a:lnTo>
                  <a:pt x="4732645" y="0"/>
                </a:lnTo>
                <a:lnTo>
                  <a:pt x="4732645" y="7655749"/>
                </a:lnTo>
                <a:lnTo>
                  <a:pt x="0" y="7655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296960" y="-2612300"/>
            <a:ext cx="7247063" cy="8627456"/>
          </a:xfrm>
          <a:custGeom>
            <a:avLst/>
            <a:gdLst/>
            <a:ahLst/>
            <a:cxnLst/>
            <a:rect r="r" b="b" t="t" l="l"/>
            <a:pathLst>
              <a:path h="8627456" w="7247063">
                <a:moveTo>
                  <a:pt x="0" y="0"/>
                </a:moveTo>
                <a:lnTo>
                  <a:pt x="7247063" y="0"/>
                </a:lnTo>
                <a:lnTo>
                  <a:pt x="7247063" y="8627456"/>
                </a:lnTo>
                <a:lnTo>
                  <a:pt x="0" y="86274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3214135">
            <a:off x="8858285" y="4647999"/>
            <a:ext cx="8842442" cy="9687935"/>
          </a:xfrm>
          <a:custGeom>
            <a:avLst/>
            <a:gdLst/>
            <a:ahLst/>
            <a:cxnLst/>
            <a:rect r="r" b="b" t="t" l="l"/>
            <a:pathLst>
              <a:path h="9687935" w="8842442">
                <a:moveTo>
                  <a:pt x="0" y="0"/>
                </a:moveTo>
                <a:lnTo>
                  <a:pt x="8842442" y="0"/>
                </a:lnTo>
                <a:lnTo>
                  <a:pt x="8842442" y="9687934"/>
                </a:lnTo>
                <a:lnTo>
                  <a:pt x="0" y="96879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701543" y="4603417"/>
            <a:ext cx="6884913" cy="472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5"/>
              </a:lnSpc>
              <a:spcBef>
                <a:spcPct val="0"/>
              </a:spcBef>
            </a:pPr>
            <a:r>
              <a:rPr lang="en-US" sz="3197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Welcome to the Journey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52960" y="3105785"/>
            <a:ext cx="3382080" cy="1135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84"/>
              </a:lnSpc>
              <a:spcBef>
                <a:spcPct val="0"/>
              </a:spcBef>
            </a:pPr>
            <a:r>
              <a:rPr lang="en-US" sz="7793">
                <a:solidFill>
                  <a:srgbClr val="FB236E"/>
                </a:solidFill>
                <a:latin typeface="Calistoga"/>
                <a:ea typeface="Calistoga"/>
                <a:cs typeface="Calistoga"/>
                <a:sym typeface="Calistoga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558549" y="5307330"/>
            <a:ext cx="7170901" cy="1369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u="none">
                <a:solidFill>
                  <a:srgbClr val="000000"/>
                </a:solidFill>
                <a:latin typeface="TT Phobos"/>
                <a:ea typeface="TT Phobos"/>
                <a:cs typeface="TT Phobos"/>
                <a:sym typeface="TT Phobos"/>
              </a:rPr>
              <a:t>Step into a world where modern design thinking meets artistic expression. This presentation explores the intersection of creativity and innovation.</a:t>
            </a:r>
          </a:p>
          <a:p>
            <a:pPr algn="ctr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u="none">
                <a:solidFill>
                  <a:srgbClr val="000000"/>
                </a:solidFill>
                <a:latin typeface="TT Phobos"/>
                <a:ea typeface="TT Phobos"/>
                <a:cs typeface="TT Phobos"/>
                <a:sym typeface="TT Phobos"/>
              </a:rPr>
              <a:t>We'll guide you through bold concepts, fluid ideas, and dynamic visual storytelling that transforms ordinary presentations into extraordinary experiences.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52449" y="4032477"/>
            <a:ext cx="10904434" cy="8981288"/>
          </a:xfrm>
          <a:custGeom>
            <a:avLst/>
            <a:gdLst/>
            <a:ahLst/>
            <a:cxnLst/>
            <a:rect r="r" b="b" t="t" l="l"/>
            <a:pathLst>
              <a:path h="8981288" w="10904434">
                <a:moveTo>
                  <a:pt x="0" y="0"/>
                </a:moveTo>
                <a:lnTo>
                  <a:pt x="10904433" y="0"/>
                </a:lnTo>
                <a:lnTo>
                  <a:pt x="10904433" y="8981288"/>
                </a:lnTo>
                <a:lnTo>
                  <a:pt x="0" y="89812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2397895"/>
            <a:ext cx="9960563" cy="3269165"/>
            <a:chOff x="0" y="0"/>
            <a:chExt cx="2623358" cy="8610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23358" cy="861015"/>
            </a:xfrm>
            <a:custGeom>
              <a:avLst/>
              <a:gdLst/>
              <a:ahLst/>
              <a:cxnLst/>
              <a:rect r="r" b="b" t="t" l="l"/>
              <a:pathLst>
                <a:path h="861015" w="2623358">
                  <a:moveTo>
                    <a:pt x="39640" y="0"/>
                  </a:moveTo>
                  <a:lnTo>
                    <a:pt x="2583718" y="0"/>
                  </a:lnTo>
                  <a:cubicBezTo>
                    <a:pt x="2594231" y="0"/>
                    <a:pt x="2604314" y="4176"/>
                    <a:pt x="2611748" y="11610"/>
                  </a:cubicBezTo>
                  <a:cubicBezTo>
                    <a:pt x="2619182" y="19044"/>
                    <a:pt x="2623358" y="29127"/>
                    <a:pt x="2623358" y="39640"/>
                  </a:cubicBezTo>
                  <a:lnTo>
                    <a:pt x="2623358" y="821375"/>
                  </a:lnTo>
                  <a:cubicBezTo>
                    <a:pt x="2623358" y="831888"/>
                    <a:pt x="2619182" y="841970"/>
                    <a:pt x="2611748" y="849404"/>
                  </a:cubicBezTo>
                  <a:cubicBezTo>
                    <a:pt x="2604314" y="856838"/>
                    <a:pt x="2594231" y="861015"/>
                    <a:pt x="2583718" y="861015"/>
                  </a:cubicBezTo>
                  <a:lnTo>
                    <a:pt x="39640" y="861015"/>
                  </a:lnTo>
                  <a:cubicBezTo>
                    <a:pt x="29127" y="861015"/>
                    <a:pt x="19044" y="856838"/>
                    <a:pt x="11610" y="849404"/>
                  </a:cubicBezTo>
                  <a:cubicBezTo>
                    <a:pt x="4176" y="841970"/>
                    <a:pt x="0" y="831888"/>
                    <a:pt x="0" y="821375"/>
                  </a:cubicBezTo>
                  <a:lnTo>
                    <a:pt x="0" y="39640"/>
                  </a:lnTo>
                  <a:cubicBezTo>
                    <a:pt x="0" y="29127"/>
                    <a:pt x="4176" y="19044"/>
                    <a:pt x="11610" y="11610"/>
                  </a:cubicBezTo>
                  <a:cubicBezTo>
                    <a:pt x="19044" y="4176"/>
                    <a:pt x="29127" y="0"/>
                    <a:pt x="39640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623358" cy="8991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8700" y="5989135"/>
            <a:ext cx="9960563" cy="3269165"/>
            <a:chOff x="0" y="0"/>
            <a:chExt cx="2623358" cy="86101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23358" cy="861015"/>
            </a:xfrm>
            <a:custGeom>
              <a:avLst/>
              <a:gdLst/>
              <a:ahLst/>
              <a:cxnLst/>
              <a:rect r="r" b="b" t="t" l="l"/>
              <a:pathLst>
                <a:path h="861015" w="2623358">
                  <a:moveTo>
                    <a:pt x="39640" y="0"/>
                  </a:moveTo>
                  <a:lnTo>
                    <a:pt x="2583718" y="0"/>
                  </a:lnTo>
                  <a:cubicBezTo>
                    <a:pt x="2594231" y="0"/>
                    <a:pt x="2604314" y="4176"/>
                    <a:pt x="2611748" y="11610"/>
                  </a:cubicBezTo>
                  <a:cubicBezTo>
                    <a:pt x="2619182" y="19044"/>
                    <a:pt x="2623358" y="29127"/>
                    <a:pt x="2623358" y="39640"/>
                  </a:cubicBezTo>
                  <a:lnTo>
                    <a:pt x="2623358" y="821375"/>
                  </a:lnTo>
                  <a:cubicBezTo>
                    <a:pt x="2623358" y="831888"/>
                    <a:pt x="2619182" y="841970"/>
                    <a:pt x="2611748" y="849404"/>
                  </a:cubicBezTo>
                  <a:cubicBezTo>
                    <a:pt x="2604314" y="856838"/>
                    <a:pt x="2594231" y="861015"/>
                    <a:pt x="2583718" y="861015"/>
                  </a:cubicBezTo>
                  <a:lnTo>
                    <a:pt x="39640" y="861015"/>
                  </a:lnTo>
                  <a:cubicBezTo>
                    <a:pt x="29127" y="861015"/>
                    <a:pt x="19044" y="856838"/>
                    <a:pt x="11610" y="849404"/>
                  </a:cubicBezTo>
                  <a:cubicBezTo>
                    <a:pt x="4176" y="841970"/>
                    <a:pt x="0" y="831888"/>
                    <a:pt x="0" y="821375"/>
                  </a:cubicBezTo>
                  <a:lnTo>
                    <a:pt x="0" y="39640"/>
                  </a:lnTo>
                  <a:cubicBezTo>
                    <a:pt x="0" y="29127"/>
                    <a:pt x="4176" y="19044"/>
                    <a:pt x="11610" y="11610"/>
                  </a:cubicBezTo>
                  <a:cubicBezTo>
                    <a:pt x="19044" y="4176"/>
                    <a:pt x="29127" y="0"/>
                    <a:pt x="39640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623358" cy="8991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9948697" y="-2041431"/>
            <a:ext cx="8869099" cy="8030566"/>
          </a:xfrm>
          <a:custGeom>
            <a:avLst/>
            <a:gdLst/>
            <a:ahLst/>
            <a:cxnLst/>
            <a:rect r="r" b="b" t="t" l="l"/>
            <a:pathLst>
              <a:path h="8030566" w="8869099">
                <a:moveTo>
                  <a:pt x="0" y="0"/>
                </a:moveTo>
                <a:lnTo>
                  <a:pt x="8869099" y="0"/>
                </a:lnTo>
                <a:lnTo>
                  <a:pt x="8869099" y="8030566"/>
                </a:lnTo>
                <a:lnTo>
                  <a:pt x="0" y="8030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3834810">
            <a:off x="-4770175" y="-571030"/>
            <a:ext cx="10230108" cy="7142476"/>
          </a:xfrm>
          <a:custGeom>
            <a:avLst/>
            <a:gdLst/>
            <a:ahLst/>
            <a:cxnLst/>
            <a:rect r="r" b="b" t="t" l="l"/>
            <a:pathLst>
              <a:path h="7142476" w="10230108">
                <a:moveTo>
                  <a:pt x="0" y="0"/>
                </a:moveTo>
                <a:lnTo>
                  <a:pt x="10230108" y="0"/>
                </a:lnTo>
                <a:lnTo>
                  <a:pt x="10230108" y="7142476"/>
                </a:lnTo>
                <a:lnTo>
                  <a:pt x="0" y="7142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1046809"/>
            <a:ext cx="8459782" cy="472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5"/>
              </a:lnSpc>
              <a:spcBef>
                <a:spcPct val="0"/>
              </a:spcBef>
            </a:pPr>
            <a:r>
              <a:rPr lang="en-US" sz="3197" u="none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Creative Vision.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33397" y="3028783"/>
            <a:ext cx="8115300" cy="328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42"/>
              </a:lnSpc>
              <a:spcBef>
                <a:spcPct val="0"/>
              </a:spcBef>
            </a:pPr>
            <a:r>
              <a:rPr lang="en-US" sz="2398" u="none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Bold Experimentation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33397" y="6679726"/>
            <a:ext cx="8115300" cy="328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42"/>
              </a:lnSpc>
              <a:spcBef>
                <a:spcPct val="0"/>
              </a:spcBef>
            </a:pPr>
            <a:r>
              <a:rPr lang="en-US" sz="2398" u="none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Purposeful Design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33397" y="3572427"/>
            <a:ext cx="7936304" cy="1369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u="none">
                <a:solidFill>
                  <a:srgbClr val="000000"/>
                </a:solidFill>
                <a:latin typeface="TT Phobos"/>
                <a:ea typeface="TT Phobos"/>
                <a:cs typeface="TT Phobos"/>
                <a:sym typeface="TT Phobos"/>
              </a:rPr>
              <a:t>Creativity thrives at the intersection of bold experimentation and intentional choices. We embrace unconventional approaches, pushing boundaries while maintaining clarity of purpose.</a:t>
            </a:r>
          </a:p>
          <a:p>
            <a:pPr algn="l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u="none">
                <a:solidFill>
                  <a:srgbClr val="000000"/>
                </a:solidFill>
                <a:latin typeface="TT Phobos"/>
                <a:ea typeface="TT Phobos"/>
                <a:cs typeface="TT Phobos"/>
                <a:sym typeface="TT Phobos"/>
              </a:rPr>
              <a:t>Every element serves a function. Every risk is calculated. The result is work that surprises, delights, and communicates with impact.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33397" y="7227223"/>
            <a:ext cx="7936304" cy="1092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u="none">
                <a:solidFill>
                  <a:srgbClr val="000000"/>
                </a:solidFill>
                <a:latin typeface="TT Phobos"/>
                <a:ea typeface="TT Phobos"/>
                <a:cs typeface="TT Phobos"/>
                <a:sym typeface="TT Phobos"/>
              </a:rPr>
              <a:t>Fluid compositions create visual rhythm that guides the eye and engages the mind. Our designs breathe, flow, and adapt—never static, always dynamic.</a:t>
            </a:r>
          </a:p>
          <a:p>
            <a:pPr algn="l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u="none">
                <a:solidFill>
                  <a:srgbClr val="000000"/>
                </a:solidFill>
                <a:latin typeface="TT Phobos"/>
                <a:ea typeface="TT Phobos"/>
                <a:cs typeface="TT Phobos"/>
                <a:sym typeface="TT Phobos"/>
              </a:rPr>
              <a:t>We balance structure with spontaneity, creating presentations that inspire action and leave lasting impressions on every audience.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06276" y="3114739"/>
            <a:ext cx="9475447" cy="4057522"/>
            <a:chOff x="0" y="0"/>
            <a:chExt cx="2495591" cy="10686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5591" cy="1068648"/>
            </a:xfrm>
            <a:custGeom>
              <a:avLst/>
              <a:gdLst/>
              <a:ahLst/>
              <a:cxnLst/>
              <a:rect r="r" b="b" t="t" l="l"/>
              <a:pathLst>
                <a:path h="1068648" w="2495591">
                  <a:moveTo>
                    <a:pt x="41670" y="0"/>
                  </a:moveTo>
                  <a:lnTo>
                    <a:pt x="2453922" y="0"/>
                  </a:lnTo>
                  <a:cubicBezTo>
                    <a:pt x="2464973" y="0"/>
                    <a:pt x="2475572" y="4390"/>
                    <a:pt x="2483386" y="12205"/>
                  </a:cubicBezTo>
                  <a:cubicBezTo>
                    <a:pt x="2491201" y="20019"/>
                    <a:pt x="2495591" y="30618"/>
                    <a:pt x="2495591" y="41670"/>
                  </a:cubicBezTo>
                  <a:lnTo>
                    <a:pt x="2495591" y="1026978"/>
                  </a:lnTo>
                  <a:cubicBezTo>
                    <a:pt x="2495591" y="1038030"/>
                    <a:pt x="2491201" y="1048628"/>
                    <a:pt x="2483386" y="1056443"/>
                  </a:cubicBezTo>
                  <a:cubicBezTo>
                    <a:pt x="2475572" y="1064258"/>
                    <a:pt x="2464973" y="1068648"/>
                    <a:pt x="2453922" y="1068648"/>
                  </a:cubicBezTo>
                  <a:lnTo>
                    <a:pt x="41670" y="1068648"/>
                  </a:lnTo>
                  <a:cubicBezTo>
                    <a:pt x="30618" y="1068648"/>
                    <a:pt x="20019" y="1064258"/>
                    <a:pt x="12205" y="1056443"/>
                  </a:cubicBezTo>
                  <a:cubicBezTo>
                    <a:pt x="4390" y="1048628"/>
                    <a:pt x="0" y="1038030"/>
                    <a:pt x="0" y="1026978"/>
                  </a:cubicBezTo>
                  <a:lnTo>
                    <a:pt x="0" y="41670"/>
                  </a:lnTo>
                  <a:cubicBezTo>
                    <a:pt x="0" y="30618"/>
                    <a:pt x="4390" y="20019"/>
                    <a:pt x="12205" y="12205"/>
                  </a:cubicBezTo>
                  <a:cubicBezTo>
                    <a:pt x="20019" y="4390"/>
                    <a:pt x="30618" y="0"/>
                    <a:pt x="4167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95591" cy="11067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2681810" y="4849337"/>
            <a:ext cx="9516153" cy="9048997"/>
          </a:xfrm>
          <a:custGeom>
            <a:avLst/>
            <a:gdLst/>
            <a:ahLst/>
            <a:cxnLst/>
            <a:rect r="r" b="b" t="t" l="l"/>
            <a:pathLst>
              <a:path h="9048997" w="9516153">
                <a:moveTo>
                  <a:pt x="0" y="0"/>
                </a:moveTo>
                <a:lnTo>
                  <a:pt x="9516153" y="0"/>
                </a:lnTo>
                <a:lnTo>
                  <a:pt x="9516153" y="9048997"/>
                </a:lnTo>
                <a:lnTo>
                  <a:pt x="0" y="9048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683405" y="5259035"/>
            <a:ext cx="7182410" cy="6960409"/>
          </a:xfrm>
          <a:custGeom>
            <a:avLst/>
            <a:gdLst/>
            <a:ahLst/>
            <a:cxnLst/>
            <a:rect r="r" b="b" t="t" l="l"/>
            <a:pathLst>
              <a:path h="6960409" w="7182410">
                <a:moveTo>
                  <a:pt x="0" y="0"/>
                </a:moveTo>
                <a:lnTo>
                  <a:pt x="7182410" y="0"/>
                </a:lnTo>
                <a:lnTo>
                  <a:pt x="7182410" y="6960409"/>
                </a:lnTo>
                <a:lnTo>
                  <a:pt x="0" y="69604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3092179">
            <a:off x="11869007" y="-644350"/>
            <a:ext cx="7794361" cy="6632292"/>
          </a:xfrm>
          <a:custGeom>
            <a:avLst/>
            <a:gdLst/>
            <a:ahLst/>
            <a:cxnLst/>
            <a:rect r="r" b="b" t="t" l="l"/>
            <a:pathLst>
              <a:path h="6632292" w="7794361">
                <a:moveTo>
                  <a:pt x="0" y="0"/>
                </a:moveTo>
                <a:lnTo>
                  <a:pt x="7794361" y="0"/>
                </a:lnTo>
                <a:lnTo>
                  <a:pt x="7794361" y="6632292"/>
                </a:lnTo>
                <a:lnTo>
                  <a:pt x="0" y="66322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203687">
            <a:off x="403969" y="-1550919"/>
            <a:ext cx="5352668" cy="6045108"/>
          </a:xfrm>
          <a:custGeom>
            <a:avLst/>
            <a:gdLst/>
            <a:ahLst/>
            <a:cxnLst/>
            <a:rect r="r" b="b" t="t" l="l"/>
            <a:pathLst>
              <a:path h="6045108" w="5352668">
                <a:moveTo>
                  <a:pt x="0" y="0"/>
                </a:moveTo>
                <a:lnTo>
                  <a:pt x="5352668" y="0"/>
                </a:lnTo>
                <a:lnTo>
                  <a:pt x="5352668" y="6045108"/>
                </a:lnTo>
                <a:lnTo>
                  <a:pt x="0" y="60451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499005" y="4129432"/>
            <a:ext cx="7289989" cy="1496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629"/>
              </a:lnSpc>
            </a:pPr>
            <a:r>
              <a:rPr lang="en-US" sz="1020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THANK YOU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99005" y="5808953"/>
            <a:ext cx="7289989" cy="405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7"/>
              </a:lnSpc>
            </a:pPr>
            <a:r>
              <a:rPr lang="en-US" sz="2398">
                <a:solidFill>
                  <a:srgbClr val="FB236E"/>
                </a:solidFill>
                <a:latin typeface="TT Phobos"/>
                <a:ea typeface="TT Phobos"/>
                <a:cs typeface="TT Phobos"/>
                <a:sym typeface="TT Phobos"/>
              </a:rPr>
              <a:t>Let creativity lead the way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1E2A38">
                    <a:alpha val="100000"/>
                  </a:srgbClr>
                </a:gs>
                <a:gs pos="100000">
                  <a:srgbClr val="4CB9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04775"/>
              <a:ext cx="4816593" cy="2814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6418206">
            <a:off x="480232" y="-3241344"/>
            <a:ext cx="11547330" cy="11547330"/>
          </a:xfrm>
          <a:custGeom>
            <a:avLst/>
            <a:gdLst/>
            <a:ahLst/>
            <a:cxnLst/>
            <a:rect r="r" b="b" t="t" l="l"/>
            <a:pathLst>
              <a:path h="11547330" w="11547330">
                <a:moveTo>
                  <a:pt x="0" y="0"/>
                </a:moveTo>
                <a:lnTo>
                  <a:pt x="11547330" y="0"/>
                </a:lnTo>
                <a:lnTo>
                  <a:pt x="11547330" y="11547330"/>
                </a:lnTo>
                <a:lnTo>
                  <a:pt x="0" y="1154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465227" y="-162913"/>
            <a:ext cx="8382907" cy="9902672"/>
          </a:xfrm>
          <a:custGeom>
            <a:avLst/>
            <a:gdLst/>
            <a:ahLst/>
            <a:cxnLst/>
            <a:rect r="r" b="b" t="t" l="l"/>
            <a:pathLst>
              <a:path h="9902672" w="8382907">
                <a:moveTo>
                  <a:pt x="0" y="0"/>
                </a:moveTo>
                <a:lnTo>
                  <a:pt x="8382907" y="0"/>
                </a:lnTo>
                <a:lnTo>
                  <a:pt x="8382907" y="9902672"/>
                </a:lnTo>
                <a:lnTo>
                  <a:pt x="0" y="990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82974" y="1284064"/>
            <a:ext cx="7601109" cy="1250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5" tooltip="https://primeslides.com"/>
              </a:rPr>
              <a:t>PrimeSlides.com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389738"/>
            <a:ext cx="3944545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Disclaimer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1220111" cy="1952178"/>
          </a:xfrm>
          <a:custGeom>
            <a:avLst/>
            <a:gdLst/>
            <a:ahLst/>
            <a:cxnLst/>
            <a:rect r="r" b="b" t="t" l="l"/>
            <a:pathLst>
              <a:path h="1952178" w="1220111">
                <a:moveTo>
                  <a:pt x="0" y="0"/>
                </a:moveTo>
                <a:lnTo>
                  <a:pt x="1220111" y="0"/>
                </a:lnTo>
                <a:lnTo>
                  <a:pt x="1220111" y="1952178"/>
                </a:lnTo>
                <a:lnTo>
                  <a:pt x="0" y="19521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855260" y="6537662"/>
            <a:ext cx="6005244" cy="3377950"/>
          </a:xfrm>
          <a:custGeom>
            <a:avLst/>
            <a:gdLst/>
            <a:ahLst/>
            <a:cxnLst/>
            <a:rect r="r" b="b" t="t" l="l"/>
            <a:pathLst>
              <a:path h="3377950" w="6005244">
                <a:moveTo>
                  <a:pt x="0" y="0"/>
                </a:moveTo>
                <a:lnTo>
                  <a:pt x="6005244" y="0"/>
                </a:lnTo>
                <a:lnTo>
                  <a:pt x="6005244" y="3377950"/>
                </a:lnTo>
                <a:lnTo>
                  <a:pt x="0" y="33779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4483100"/>
            <a:ext cx="10826560" cy="12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This template has been designed and distributed for free by AshotMB.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889625"/>
            <a:ext cx="5699696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Resources Used: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59416" y="6908800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Images from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Pexels 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and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Pixabay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59416" y="7610687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AI-generated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el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nt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 and images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59416" y="8314184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Original 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esig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ns by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AshotMB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074425" y="6855037"/>
            <a:ext cx="5566915" cy="266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FFFFF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Feel free to use and adapt this template for personal or educational purposes. Commercial redistribution is not allowed without permission.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6942116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8700" y="7644363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2"/>
                </a:lnTo>
                <a:lnTo>
                  <a:pt x="0" y="6368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8700" y="8347860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DAHFh2aQxoI</dc:identifier>
  <dcterms:modified xsi:type="dcterms:W3CDTF">2011-08-01T06:04:30Z</dcterms:modified>
  <cp:revision>1</cp:revision>
  <dc:title>Abstract Creative Presentation Template for PowerPoint, Canva, and Google Slides</dc:title>
</cp:coreProperties>
</file>