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6858000" cy="9144000"/>
  <p:embeddedFontLst>
    <p:embeddedFont>
      <p:font typeface="Antique Olive Bold" charset="1" panose="020B0703020204030204"/>
      <p:regular r:id="rId11"/>
    </p:embeddedFont>
    <p:embeddedFont>
      <p:font typeface="TT Interphases" charset="1" panose="02000503020000020004"/>
      <p:regular r:id="rId12"/>
    </p:embeddedFont>
    <p:embeddedFont>
      <p:font typeface="Antique Olive" charset="1" panose="020B0603020204030204"/>
      <p:regular r:id="rId13"/>
    </p:embeddedFont>
    <p:embeddedFont>
      <p:font typeface="TT Interphases Bold" charset="1" panose="02000803060000020004"/>
      <p:regular r:id="rId14"/>
    </p:embeddedFont>
    <p:embeddedFont>
      <p:font typeface="Poppins" charset="1" panose="00000500000000000000"/>
      <p:regular r:id="rId15"/>
    </p:embeddedFont>
    <p:embeddedFont>
      <p:font typeface="Poppins Bold" charset="1" panose="00000800000000000000"/>
      <p:regular r:id="rId16"/>
    </p:embeddedFont>
    <p:embeddedFont>
      <p:font typeface="Roboto" charset="1" panose="02000000000000000000"/>
      <p:regular r:id="rId17"/>
    </p:embeddedFont>
    <p:embeddedFont>
      <p:font typeface="Roboto Bold" charset="1" panose="02000000000000000000"/>
      <p:regular r:id="rId18"/>
    </p:embeddedFont>
    <p:embeddedFont>
      <p:font typeface="Roboto Italics" charset="1" panose="020000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png" Type="http://schemas.openxmlformats.org/officeDocument/2006/relationships/image"/><Relationship Id="rId4" Target="../media/image1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svg" Type="http://schemas.openxmlformats.org/officeDocument/2006/relationships/image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15.png" Type="http://schemas.openxmlformats.org/officeDocument/2006/relationships/image"/><Relationship Id="rId5" Target="https://primeslides.com" TargetMode="External" Type="http://schemas.openxmlformats.org/officeDocument/2006/relationships/hyperlink"/><Relationship Id="rId6" Target="../media/image16.png" Type="http://schemas.openxmlformats.org/officeDocument/2006/relationships/image"/><Relationship Id="rId7" Target="../media/image17.png" Type="http://schemas.openxmlformats.org/officeDocument/2006/relationships/image"/><Relationship Id="rId8" Target="../media/image18.svg" Type="http://schemas.openxmlformats.org/officeDocument/2006/relationships/image"/><Relationship Id="rId9" Target="../media/image1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5F6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761710" y="-126232"/>
            <a:ext cx="10526290" cy="10539465"/>
          </a:xfrm>
          <a:custGeom>
            <a:avLst/>
            <a:gdLst/>
            <a:ahLst/>
            <a:cxnLst/>
            <a:rect r="r" b="b" t="t" l="l"/>
            <a:pathLst>
              <a:path h="10539465" w="10526290">
                <a:moveTo>
                  <a:pt x="0" y="0"/>
                </a:moveTo>
                <a:lnTo>
                  <a:pt x="10526290" y="0"/>
                </a:lnTo>
                <a:lnTo>
                  <a:pt x="10526290" y="10539464"/>
                </a:lnTo>
                <a:lnTo>
                  <a:pt x="0" y="105394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323815" y="505896"/>
            <a:ext cx="3125269" cy="3184987"/>
          </a:xfrm>
          <a:custGeom>
            <a:avLst/>
            <a:gdLst/>
            <a:ahLst/>
            <a:cxnLst/>
            <a:rect r="r" b="b" t="t" l="l"/>
            <a:pathLst>
              <a:path h="3184987" w="3125269">
                <a:moveTo>
                  <a:pt x="0" y="0"/>
                </a:moveTo>
                <a:lnTo>
                  <a:pt x="3125269" y="0"/>
                </a:lnTo>
                <a:lnTo>
                  <a:pt x="3125269" y="3184987"/>
                </a:lnTo>
                <a:lnTo>
                  <a:pt x="0" y="31849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66750" y="2600111"/>
            <a:ext cx="8324850" cy="4867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000"/>
              </a:lnSpc>
            </a:pPr>
            <a:r>
              <a:rPr lang="en-US" b="true" sz="10000" spc="-100">
                <a:solidFill>
                  <a:srgbClr val="FFFFFF"/>
                </a:solidFill>
                <a:latin typeface="Antique Olive Bold"/>
                <a:ea typeface="Antique Olive Bold"/>
                <a:cs typeface="Antique Olive Bold"/>
                <a:sym typeface="Antique Olive Bold"/>
              </a:rPr>
              <a:t>Colo</a:t>
            </a:r>
            <a:r>
              <a:rPr lang="en-US" b="true" sz="10000" spc="-100">
                <a:solidFill>
                  <a:srgbClr val="FFFFFF"/>
                </a:solidFill>
                <a:latin typeface="Antique Olive Bold"/>
                <a:ea typeface="Antique Olive Bold"/>
                <a:cs typeface="Antique Olive Bold"/>
                <a:sym typeface="Antique Olive Bold"/>
              </a:rPr>
              <a:t>rful Creative Presentation Template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66750" y="7457866"/>
            <a:ext cx="7093822" cy="466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</a:pPr>
            <a:r>
              <a:rPr lang="en-US" sz="3000">
                <a:solidFill>
                  <a:srgbClr val="FFFFFF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fo</a:t>
            </a:r>
            <a:r>
              <a:rPr lang="en-US" sz="3000">
                <a:solidFill>
                  <a:srgbClr val="FFFFFF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r PowerPoint, Canva, and Google Slides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37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750" y="681038"/>
            <a:ext cx="8438859" cy="0"/>
          </a:xfrm>
          <a:prstGeom prst="line">
            <a:avLst/>
          </a:prstGeom>
          <a:ln cap="rnd" w="28575">
            <a:solidFill>
              <a:srgbClr val="514A9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5247133"/>
            <a:ext cx="3204794" cy="5039867"/>
          </a:xfrm>
          <a:custGeom>
            <a:avLst/>
            <a:gdLst/>
            <a:ahLst/>
            <a:cxnLst/>
            <a:rect r="r" b="b" t="t" l="l"/>
            <a:pathLst>
              <a:path h="5039867" w="3204794">
                <a:moveTo>
                  <a:pt x="0" y="0"/>
                </a:moveTo>
                <a:lnTo>
                  <a:pt x="3204794" y="0"/>
                </a:lnTo>
                <a:lnTo>
                  <a:pt x="3204794" y="5039867"/>
                </a:lnTo>
                <a:lnTo>
                  <a:pt x="0" y="50398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020457" y="0"/>
            <a:ext cx="9267543" cy="5155152"/>
          </a:xfrm>
          <a:custGeom>
            <a:avLst/>
            <a:gdLst/>
            <a:ahLst/>
            <a:cxnLst/>
            <a:rect r="r" b="b" t="t" l="l"/>
            <a:pathLst>
              <a:path h="5155152" w="9267543">
                <a:moveTo>
                  <a:pt x="0" y="0"/>
                </a:moveTo>
                <a:lnTo>
                  <a:pt x="9267543" y="0"/>
                </a:lnTo>
                <a:lnTo>
                  <a:pt x="9267543" y="5155152"/>
                </a:lnTo>
                <a:lnTo>
                  <a:pt x="0" y="51551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66750" y="1114425"/>
            <a:ext cx="6648660" cy="2581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000"/>
              </a:lnSpc>
              <a:spcBef>
                <a:spcPct val="0"/>
              </a:spcBef>
            </a:pPr>
            <a:r>
              <a:rPr lang="en-US" sz="10000" spc="-100" strike="noStrike" u="none">
                <a:solidFill>
                  <a:srgbClr val="514A9D"/>
                </a:solidFill>
                <a:latin typeface="Antique Olive"/>
                <a:ea typeface="Antique Olive"/>
                <a:cs typeface="Antique Olive"/>
                <a:sym typeface="Antique Olive"/>
              </a:rPr>
              <a:t>Setting the Stage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7315410" y="6357604"/>
            <a:ext cx="10545574" cy="2900696"/>
            <a:chOff x="0" y="0"/>
            <a:chExt cx="14060765" cy="3867594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970393"/>
              <a:ext cx="14060765" cy="28972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396"/>
                </a:lnSpc>
                <a:spcBef>
                  <a:spcPct val="0"/>
                </a:spcBef>
              </a:pPr>
              <a:r>
                <a:rPr lang="en-US" sz="3140" u="none">
                  <a:solidFill>
                    <a:srgbClr val="514A9D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In this section, we explore how </a:t>
              </a:r>
              <a:r>
                <a:rPr lang="en-US" b="true" sz="3140" u="none">
                  <a:solidFill>
                    <a:srgbClr val="514A9D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creative thinking</a:t>
              </a:r>
              <a:r>
                <a:rPr lang="en-US" sz="3140" u="none">
                  <a:solidFill>
                    <a:srgbClr val="514A9D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 fuels innovation, enhances problem-solving, and drives engagement in various fields, unlocking new possibilities for growth and success.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0"/>
              <a:ext cx="14060765" cy="6350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768"/>
                </a:lnSpc>
                <a:spcBef>
                  <a:spcPct val="0"/>
                </a:spcBef>
              </a:pPr>
              <a:r>
                <a:rPr lang="en-US" b="true" sz="3140" spc="157">
                  <a:solidFill>
                    <a:srgbClr val="514A9D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DISCOVERING THE POWER OF CREATIVITY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4C6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90150" y="-3410369"/>
            <a:ext cx="13735076" cy="8229600"/>
          </a:xfrm>
          <a:custGeom>
            <a:avLst/>
            <a:gdLst/>
            <a:ahLst/>
            <a:cxnLst/>
            <a:rect r="r" b="b" t="t" l="l"/>
            <a:pathLst>
              <a:path h="8229600" w="13735076">
                <a:moveTo>
                  <a:pt x="0" y="0"/>
                </a:moveTo>
                <a:lnTo>
                  <a:pt x="13735077" y="0"/>
                </a:lnTo>
                <a:lnTo>
                  <a:pt x="1373507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972199" y="1785005"/>
            <a:ext cx="2141388" cy="2141388"/>
          </a:xfrm>
          <a:custGeom>
            <a:avLst/>
            <a:gdLst/>
            <a:ahLst/>
            <a:cxnLst/>
            <a:rect r="r" b="b" t="t" l="l"/>
            <a:pathLst>
              <a:path h="2141388" w="2141388">
                <a:moveTo>
                  <a:pt x="0" y="0"/>
                </a:moveTo>
                <a:lnTo>
                  <a:pt x="2141389" y="0"/>
                </a:lnTo>
                <a:lnTo>
                  <a:pt x="2141389" y="2141389"/>
                </a:lnTo>
                <a:lnTo>
                  <a:pt x="0" y="2141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520564" y="6459747"/>
            <a:ext cx="3370599" cy="3112024"/>
          </a:xfrm>
          <a:custGeom>
            <a:avLst/>
            <a:gdLst/>
            <a:ahLst/>
            <a:cxnLst/>
            <a:rect r="r" b="b" t="t" l="l"/>
            <a:pathLst>
              <a:path h="3112024" w="3370599">
                <a:moveTo>
                  <a:pt x="0" y="0"/>
                </a:moveTo>
                <a:lnTo>
                  <a:pt x="3370599" y="0"/>
                </a:lnTo>
                <a:lnTo>
                  <a:pt x="3370599" y="3112024"/>
                </a:lnTo>
                <a:lnTo>
                  <a:pt x="0" y="31120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483787" y="5794008"/>
            <a:ext cx="3629800" cy="3777763"/>
          </a:xfrm>
          <a:custGeom>
            <a:avLst/>
            <a:gdLst/>
            <a:ahLst/>
            <a:cxnLst/>
            <a:rect r="r" b="b" t="t" l="l"/>
            <a:pathLst>
              <a:path h="3777763" w="3629800">
                <a:moveTo>
                  <a:pt x="0" y="0"/>
                </a:moveTo>
                <a:lnTo>
                  <a:pt x="3629801" y="0"/>
                </a:lnTo>
                <a:lnTo>
                  <a:pt x="3629801" y="3777763"/>
                </a:lnTo>
                <a:lnTo>
                  <a:pt x="0" y="37777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499889" y="7344673"/>
            <a:ext cx="4375172" cy="3827253"/>
          </a:xfrm>
          <a:custGeom>
            <a:avLst/>
            <a:gdLst/>
            <a:ahLst/>
            <a:cxnLst/>
            <a:rect r="r" b="b" t="t" l="l"/>
            <a:pathLst>
              <a:path h="3827253" w="4375172">
                <a:moveTo>
                  <a:pt x="0" y="0"/>
                </a:moveTo>
                <a:lnTo>
                  <a:pt x="4375172" y="0"/>
                </a:lnTo>
                <a:lnTo>
                  <a:pt x="4375172" y="3827254"/>
                </a:lnTo>
                <a:lnTo>
                  <a:pt x="0" y="38272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692244" y="1104900"/>
            <a:ext cx="11551185" cy="2112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384"/>
              </a:lnSpc>
              <a:spcBef>
                <a:spcPct val="0"/>
              </a:spcBef>
            </a:pPr>
            <a:r>
              <a:rPr lang="en-US" sz="8205" spc="-82" strike="noStrike" u="none">
                <a:solidFill>
                  <a:srgbClr val="514A9D"/>
                </a:solidFill>
                <a:latin typeface="Antique Olive"/>
                <a:ea typeface="Antique Olive"/>
                <a:cs typeface="Antique Olive"/>
                <a:sym typeface="Antique Olive"/>
              </a:rPr>
              <a:t>Key Points: Discover and Engage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790150" y="4492657"/>
            <a:ext cx="5600700" cy="1791336"/>
            <a:chOff x="0" y="0"/>
            <a:chExt cx="7467600" cy="2388448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0"/>
              <a:ext cx="7467600" cy="6985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199"/>
                </a:lnSpc>
                <a:spcBef>
                  <a:spcPct val="0"/>
                </a:spcBef>
              </a:pPr>
              <a:r>
                <a:rPr lang="en-US" b="true" sz="3499" spc="174">
                  <a:solidFill>
                    <a:srgbClr val="FFFFFF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TOPIC 1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789305"/>
              <a:ext cx="7467600" cy="15991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899"/>
                </a:lnSpc>
                <a:spcBef>
                  <a:spcPct val="0"/>
                </a:spcBef>
              </a:pPr>
              <a:r>
                <a:rPr lang="en-US" b="true" sz="3499">
                  <a:solidFill>
                    <a:srgbClr val="514A9D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Innovative approaches drive success in projects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448402" y="4492657"/>
            <a:ext cx="6810898" cy="1800860"/>
            <a:chOff x="0" y="0"/>
            <a:chExt cx="9081198" cy="2401147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0" y="0"/>
              <a:ext cx="9081198" cy="7112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200"/>
                </a:lnSpc>
                <a:spcBef>
                  <a:spcPct val="0"/>
                </a:spcBef>
              </a:pPr>
              <a:r>
                <a:rPr lang="en-US" b="true" sz="3500" spc="175">
                  <a:solidFill>
                    <a:srgbClr val="FFFFFF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TOPIC 2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802005"/>
              <a:ext cx="9081198" cy="15991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900"/>
                </a:lnSpc>
                <a:spcBef>
                  <a:spcPct val="0"/>
                </a:spcBef>
              </a:pPr>
              <a:r>
                <a:rPr lang="en-US" b="true" sz="3500">
                  <a:solidFill>
                    <a:srgbClr val="514A9D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Effective collaboration enhances team performance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14A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8176908">
            <a:off x="8261333" y="6327498"/>
            <a:ext cx="3171225" cy="4366575"/>
          </a:xfrm>
          <a:custGeom>
            <a:avLst/>
            <a:gdLst/>
            <a:ahLst/>
            <a:cxnLst/>
            <a:rect r="r" b="b" t="t" l="l"/>
            <a:pathLst>
              <a:path h="4366575" w="3171225">
                <a:moveTo>
                  <a:pt x="0" y="0"/>
                </a:moveTo>
                <a:lnTo>
                  <a:pt x="3171225" y="0"/>
                </a:lnTo>
                <a:lnTo>
                  <a:pt x="3171225" y="4366575"/>
                </a:lnTo>
                <a:lnTo>
                  <a:pt x="0" y="43665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325122">
            <a:off x="8945043" y="1209675"/>
            <a:ext cx="7406640" cy="8229600"/>
          </a:xfrm>
          <a:custGeom>
            <a:avLst/>
            <a:gdLst/>
            <a:ahLst/>
            <a:cxnLst/>
            <a:rect r="r" b="b" t="t" l="l"/>
            <a:pathLst>
              <a:path h="8229600" w="7406640">
                <a:moveTo>
                  <a:pt x="0" y="0"/>
                </a:moveTo>
                <a:lnTo>
                  <a:pt x="7406640" y="0"/>
                </a:lnTo>
                <a:lnTo>
                  <a:pt x="740664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66750" y="441520"/>
            <a:ext cx="1874815" cy="2015930"/>
          </a:xfrm>
          <a:custGeom>
            <a:avLst/>
            <a:gdLst/>
            <a:ahLst/>
            <a:cxnLst/>
            <a:rect r="r" b="b" t="t" l="l"/>
            <a:pathLst>
              <a:path h="2015930" w="1874815">
                <a:moveTo>
                  <a:pt x="0" y="0"/>
                </a:moveTo>
                <a:lnTo>
                  <a:pt x="1874815" y="0"/>
                </a:lnTo>
                <a:lnTo>
                  <a:pt x="1874815" y="2015930"/>
                </a:lnTo>
                <a:lnTo>
                  <a:pt x="0" y="20159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2957669"/>
            <a:ext cx="6886575" cy="3724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000"/>
              </a:lnSpc>
              <a:spcBef>
                <a:spcPct val="0"/>
              </a:spcBef>
            </a:pPr>
            <a:r>
              <a:rPr lang="en-US" sz="10000" spc="-100" strike="noStrike" u="none">
                <a:solidFill>
                  <a:srgbClr val="FFFFFF"/>
                </a:solidFill>
                <a:latin typeface="Antique Olive"/>
                <a:ea typeface="Antique Olive"/>
                <a:cs typeface="Antique Olive"/>
                <a:sym typeface="Antique Olive"/>
              </a:rPr>
              <a:t>Summary and Next Steps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6950215"/>
            <a:ext cx="6886575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79"/>
              </a:lnSpc>
              <a:spcBef>
                <a:spcPct val="0"/>
              </a:spcBef>
            </a:pPr>
            <a:r>
              <a:rPr lang="en-US" b="true" sz="2400" spc="120">
                <a:solidFill>
                  <a:srgbClr val="FFFFFF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LET'S MOVE FORWARD TOGETHER!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0" y="0"/>
            <a:ext cx="18288000" cy="10287000"/>
            <a:chOff x="0" y="0"/>
            <a:chExt cx="4816593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1E2A38">
                    <a:alpha val="100000"/>
                  </a:srgbClr>
                </a:gs>
                <a:gs pos="100000">
                  <a:srgbClr val="4CB9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04775"/>
              <a:ext cx="4816593" cy="28141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054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-6418206">
            <a:off x="480232" y="-3241344"/>
            <a:ext cx="11547330" cy="11547330"/>
          </a:xfrm>
          <a:custGeom>
            <a:avLst/>
            <a:gdLst/>
            <a:ahLst/>
            <a:cxnLst/>
            <a:rect r="r" b="b" t="t" l="l"/>
            <a:pathLst>
              <a:path h="11547330" w="11547330">
                <a:moveTo>
                  <a:pt x="0" y="0"/>
                </a:moveTo>
                <a:lnTo>
                  <a:pt x="11547330" y="0"/>
                </a:lnTo>
                <a:lnTo>
                  <a:pt x="11547330" y="11547330"/>
                </a:lnTo>
                <a:lnTo>
                  <a:pt x="0" y="115473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465227" y="-162913"/>
            <a:ext cx="8382907" cy="9902672"/>
          </a:xfrm>
          <a:custGeom>
            <a:avLst/>
            <a:gdLst/>
            <a:ahLst/>
            <a:cxnLst/>
            <a:rect r="r" b="b" t="t" l="l"/>
            <a:pathLst>
              <a:path h="9902672" w="8382907">
                <a:moveTo>
                  <a:pt x="0" y="0"/>
                </a:moveTo>
                <a:lnTo>
                  <a:pt x="8382907" y="0"/>
                </a:lnTo>
                <a:lnTo>
                  <a:pt x="8382907" y="9902672"/>
                </a:lnTo>
                <a:lnTo>
                  <a:pt x="0" y="99026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482974" y="1284064"/>
            <a:ext cx="7601109" cy="1250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  <a:hlinkClick r:id="rId5" tooltip="https://primeslides.com"/>
              </a:rPr>
              <a:t>PrimeSlides.com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3389738"/>
            <a:ext cx="3944545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500" b="true">
                <a:solidFill>
                  <a:srgbClr val="1E2A38"/>
                </a:solidFill>
                <a:latin typeface="Poppins Bold"/>
                <a:ea typeface="Poppins Bold"/>
                <a:cs typeface="Poppins Bold"/>
                <a:sym typeface="Poppins Bold"/>
              </a:rPr>
              <a:t>Disclaimer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028700" y="1028700"/>
            <a:ext cx="1220111" cy="1952178"/>
          </a:xfrm>
          <a:custGeom>
            <a:avLst/>
            <a:gdLst/>
            <a:ahLst/>
            <a:cxnLst/>
            <a:rect r="r" b="b" t="t" l="l"/>
            <a:pathLst>
              <a:path h="1952178" w="1220111">
                <a:moveTo>
                  <a:pt x="0" y="0"/>
                </a:moveTo>
                <a:lnTo>
                  <a:pt x="1220111" y="0"/>
                </a:lnTo>
                <a:lnTo>
                  <a:pt x="1220111" y="1952178"/>
                </a:lnTo>
                <a:lnTo>
                  <a:pt x="0" y="19521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855260" y="6537662"/>
            <a:ext cx="6005244" cy="3377950"/>
          </a:xfrm>
          <a:custGeom>
            <a:avLst/>
            <a:gdLst/>
            <a:ahLst/>
            <a:cxnLst/>
            <a:rect r="r" b="b" t="t" l="l"/>
            <a:pathLst>
              <a:path h="3377950" w="6005244">
                <a:moveTo>
                  <a:pt x="0" y="0"/>
                </a:moveTo>
                <a:lnTo>
                  <a:pt x="6005244" y="0"/>
                </a:lnTo>
                <a:lnTo>
                  <a:pt x="6005244" y="3377950"/>
                </a:lnTo>
                <a:lnTo>
                  <a:pt x="0" y="337795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4483100"/>
            <a:ext cx="10826560" cy="1235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This template has been designed and distributed for free by AshotMB.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5889625"/>
            <a:ext cx="5699696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500" b="true">
                <a:solidFill>
                  <a:srgbClr val="1E2A38"/>
                </a:solidFill>
                <a:latin typeface="Poppins Bold"/>
                <a:ea typeface="Poppins Bold"/>
                <a:cs typeface="Poppins Bold"/>
                <a:sym typeface="Poppins Bold"/>
              </a:rPr>
              <a:t>Resources Used: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59416" y="6908800"/>
            <a:ext cx="7023734" cy="61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Images from </a:t>
            </a:r>
            <a:r>
              <a:rPr lang="en-US" sz="3500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Pexels 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and </a:t>
            </a:r>
            <a:r>
              <a:rPr lang="en-US" sz="3500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Pixabay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59416" y="7610687"/>
            <a:ext cx="7023734" cy="61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AI-generated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el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nt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 and images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59416" y="8314184"/>
            <a:ext cx="7023734" cy="61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Original d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esig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ns by </a:t>
            </a:r>
            <a:r>
              <a:rPr lang="en-US" sz="3500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AshotMB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074425" y="6855037"/>
            <a:ext cx="5566915" cy="2667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i="true">
                <a:solidFill>
                  <a:srgbClr val="FFFFFF"/>
                </a:solidFill>
                <a:latin typeface="Roboto Italics"/>
                <a:ea typeface="Roboto Italics"/>
                <a:cs typeface="Roboto Italics"/>
                <a:sym typeface="Roboto Italics"/>
              </a:rPr>
              <a:t>Feel free to use and adapt this template for personal or educational purposes. Commercial redistribution is not allowed without permission.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028700" y="6942116"/>
            <a:ext cx="562719" cy="636822"/>
          </a:xfrm>
          <a:custGeom>
            <a:avLst/>
            <a:gdLst/>
            <a:ahLst/>
            <a:cxnLst/>
            <a:rect r="r" b="b" t="t" l="l"/>
            <a:pathLst>
              <a:path h="636822" w="562719">
                <a:moveTo>
                  <a:pt x="0" y="0"/>
                </a:moveTo>
                <a:lnTo>
                  <a:pt x="562719" y="0"/>
                </a:lnTo>
                <a:lnTo>
                  <a:pt x="562719" y="636821"/>
                </a:lnTo>
                <a:lnTo>
                  <a:pt x="0" y="6368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028700" y="7644363"/>
            <a:ext cx="562719" cy="636822"/>
          </a:xfrm>
          <a:custGeom>
            <a:avLst/>
            <a:gdLst/>
            <a:ahLst/>
            <a:cxnLst/>
            <a:rect r="r" b="b" t="t" l="l"/>
            <a:pathLst>
              <a:path h="636822" w="562719">
                <a:moveTo>
                  <a:pt x="0" y="0"/>
                </a:moveTo>
                <a:lnTo>
                  <a:pt x="562719" y="0"/>
                </a:lnTo>
                <a:lnTo>
                  <a:pt x="562719" y="636822"/>
                </a:lnTo>
                <a:lnTo>
                  <a:pt x="0" y="63682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028700" y="8347860"/>
            <a:ext cx="562719" cy="636822"/>
          </a:xfrm>
          <a:custGeom>
            <a:avLst/>
            <a:gdLst/>
            <a:ahLst/>
            <a:cxnLst/>
            <a:rect r="r" b="b" t="t" l="l"/>
            <a:pathLst>
              <a:path h="636822" w="562719">
                <a:moveTo>
                  <a:pt x="0" y="0"/>
                </a:moveTo>
                <a:lnTo>
                  <a:pt x="562719" y="0"/>
                </a:lnTo>
                <a:lnTo>
                  <a:pt x="562719" y="636821"/>
                </a:lnTo>
                <a:lnTo>
                  <a:pt x="0" y="6368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DAHFdiYnaNY</dc:identifier>
  <dcterms:modified xsi:type="dcterms:W3CDTF">2011-08-01T06:04:30Z</dcterms:modified>
  <cp:revision>1</cp:revision>
  <dc:title>Colorful Creative Presentation Template for PowerPoint, Canva, and Google Slides</dc:title>
</cp:coreProperties>
</file>