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Gilda Display" charset="1" panose="02000000000000000000"/>
      <p:regular r:id="rId11"/>
    </p:embeddedFont>
    <p:embeddedFont>
      <p:font typeface="HK Grotesk Light" charset="1" panose="00000400000000000000"/>
      <p:regular r:id="rId12"/>
    </p:embeddedFont>
    <p:embeddedFont>
      <p:font typeface="Antique Olive" charset="1" panose="020B0603020204030204"/>
      <p:regular r:id="rId13"/>
    </p:embeddedFont>
    <p:embeddedFont>
      <p:font typeface="DM Sans" charset="1" panose="00000000000000000000"/>
      <p:regular r:id="rId14"/>
    </p:embeddedFont>
    <p:embeddedFont>
      <p:font typeface="DM Sans Bold" charset="1" panose="00000000000000000000"/>
      <p:regular r:id="rId15"/>
    </p:embeddedFont>
    <p:embeddedFont>
      <p:font typeface="Tenor Sans" charset="1" panose="02000000000000000000"/>
      <p:regular r:id="rId16"/>
    </p:embeddedFont>
    <p:embeddedFont>
      <p:font typeface="Clear Sans Bold" charset="1" panose="020B0803030202020304"/>
      <p:regular r:id="rId17"/>
    </p:embeddedFont>
    <p:embeddedFont>
      <p:font typeface="Clear Sans" charset="1" panose="020B0503030202020304"/>
      <p:regular r:id="rId18"/>
    </p:embeddedFont>
    <p:embeddedFont>
      <p:font typeface="Poppins" charset="1" panose="00000500000000000000"/>
      <p:regular r:id="rId19"/>
    </p:embeddedFont>
    <p:embeddedFont>
      <p:font typeface="Poppins Bold" charset="1" panose="00000800000000000000"/>
      <p:regular r:id="rId20"/>
    </p:embeddedFont>
    <p:embeddedFont>
      <p:font typeface="Roboto" charset="1" panose="02000000000000000000"/>
      <p:regular r:id="rId21"/>
    </p:embeddedFont>
    <p:embeddedFont>
      <p:font typeface="Roboto Bold" charset="1" panose="02000000000000000000"/>
      <p:regular r:id="rId22"/>
    </p:embeddedFont>
    <p:embeddedFont>
      <p:font typeface="Roboto Italics" charset="1" panose="02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3249"/>
            <a:ext cx="10356733" cy="10243751"/>
          </a:xfrm>
          <a:custGeom>
            <a:avLst/>
            <a:gdLst/>
            <a:ahLst/>
            <a:cxnLst/>
            <a:rect r="r" b="b" t="t" l="l"/>
            <a:pathLst>
              <a:path h="10243751" w="10356733">
                <a:moveTo>
                  <a:pt x="0" y="0"/>
                </a:moveTo>
                <a:lnTo>
                  <a:pt x="10356733" y="0"/>
                </a:lnTo>
                <a:lnTo>
                  <a:pt x="10356733" y="10243751"/>
                </a:lnTo>
                <a:lnTo>
                  <a:pt x="0" y="10243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34675" y="374231"/>
            <a:ext cx="6886575" cy="6185104"/>
            <a:chOff x="0" y="0"/>
            <a:chExt cx="9182100" cy="824680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2501918"/>
              <a:ext cx="9182100" cy="35456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818"/>
                </a:lnSpc>
              </a:pPr>
              <a:r>
                <a:rPr lang="en-US" sz="6818">
                  <a:solidFill>
                    <a:srgbClr val="6B5B95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Creative C</a:t>
              </a:r>
              <a:r>
                <a:rPr lang="en-US" sz="6818">
                  <a:solidFill>
                    <a:srgbClr val="6B5B95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over Presentation Template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322120"/>
              <a:ext cx="9182100" cy="1924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</a:pPr>
              <a:r>
                <a:rPr lang="en-US" sz="4200">
                  <a:solidFill>
                    <a:srgbClr val="6B5B95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fo</a:t>
              </a:r>
              <a:r>
                <a:rPr lang="en-US" sz="4200">
                  <a:solidFill>
                    <a:srgbClr val="6B5B95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r PowerPoint, Canva, and Google Slides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47625"/>
              <a:ext cx="9182100" cy="4938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079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09020" y="0"/>
            <a:ext cx="11178980" cy="8229600"/>
          </a:xfrm>
          <a:custGeom>
            <a:avLst/>
            <a:gdLst/>
            <a:ahLst/>
            <a:cxnLst/>
            <a:rect r="r" b="b" t="t" l="l"/>
            <a:pathLst>
              <a:path h="8229600" w="11178980">
                <a:moveTo>
                  <a:pt x="0" y="0"/>
                </a:moveTo>
                <a:lnTo>
                  <a:pt x="11178980" y="0"/>
                </a:lnTo>
                <a:lnTo>
                  <a:pt x="111789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2708127" y="4438859"/>
            <a:ext cx="3112285" cy="8229600"/>
          </a:xfrm>
          <a:custGeom>
            <a:avLst/>
            <a:gdLst/>
            <a:ahLst/>
            <a:cxnLst/>
            <a:rect r="r" b="b" t="t" l="l"/>
            <a:pathLst>
              <a:path h="8229600" w="3112285">
                <a:moveTo>
                  <a:pt x="0" y="0"/>
                </a:moveTo>
                <a:lnTo>
                  <a:pt x="3112285" y="0"/>
                </a:lnTo>
                <a:lnTo>
                  <a:pt x="31122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6750" y="2543175"/>
            <a:ext cx="8324850" cy="3724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</a:pPr>
            <a:r>
              <a:rPr lang="en-US" sz="10000" spc="-100">
                <a:solidFill>
                  <a:srgbClr val="3A3A3A"/>
                </a:solidFill>
                <a:latin typeface="Antique Olive"/>
                <a:ea typeface="Antique Olive"/>
                <a:cs typeface="Antique Olive"/>
                <a:sym typeface="Antique Olive"/>
              </a:rPr>
              <a:t>Creative Ideas Unleashed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8207556" y="987087"/>
            <a:ext cx="12113638" cy="7906167"/>
            <a:chOff x="0" y="0"/>
            <a:chExt cx="19050000" cy="12433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452880" y="587121"/>
              <a:ext cx="16166846" cy="10116185"/>
            </a:xfrm>
            <a:custGeom>
              <a:avLst/>
              <a:gdLst/>
              <a:ahLst/>
              <a:cxnLst/>
              <a:rect r="r" b="b" t="t" l="l"/>
              <a:pathLst>
                <a:path h="10116185" w="16166846">
                  <a:moveTo>
                    <a:pt x="16166846" y="0"/>
                  </a:moveTo>
                  <a:lnTo>
                    <a:pt x="16166846" y="10116185"/>
                  </a:lnTo>
                  <a:lnTo>
                    <a:pt x="0" y="10116185"/>
                  </a:lnTo>
                  <a:lnTo>
                    <a:pt x="0" y="0"/>
                  </a:lnTo>
                  <a:lnTo>
                    <a:pt x="16166846" y="0"/>
                  </a:lnTo>
                  <a:close/>
                </a:path>
              </a:pathLst>
            </a:custGeom>
            <a:blipFill>
              <a:blip r:embed="rId2"/>
              <a:stretch>
                <a:fillRect l="0" t="-4569" r="0" b="-4569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050000" cy="12433300"/>
            </a:xfrm>
            <a:custGeom>
              <a:avLst/>
              <a:gdLst/>
              <a:ahLst/>
              <a:cxnLst/>
              <a:rect r="r" b="b" t="t" l="l"/>
              <a:pathLst>
                <a:path h="12433300" w="19050000">
                  <a:moveTo>
                    <a:pt x="19050000" y="0"/>
                  </a:moveTo>
                  <a:lnTo>
                    <a:pt x="19050000" y="12433300"/>
                  </a:lnTo>
                  <a:lnTo>
                    <a:pt x="0" y="12433300"/>
                  </a:lnTo>
                  <a:lnTo>
                    <a:pt x="0" y="0"/>
                  </a:lnTo>
                  <a:lnTo>
                    <a:pt x="19050000" y="0"/>
                  </a:lnTo>
                  <a:close/>
                </a:path>
              </a:pathLst>
            </a:custGeom>
            <a:blipFill>
              <a:blip r:embed="rId3"/>
              <a:stretch>
                <a:fillRect l="-301" t="0" r="-30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71500" y="2728946"/>
            <a:ext cx="6981825" cy="4990822"/>
            <a:chOff x="0" y="0"/>
            <a:chExt cx="9309100" cy="665442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853704"/>
              <a:ext cx="8526689" cy="3921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500"/>
                </a:lnSpc>
              </a:pPr>
              <a:r>
                <a:rPr lang="en-US" sz="7500" spc="-225">
                  <a:solidFill>
                    <a:srgbClr val="2A3A59"/>
                  </a:solidFill>
                  <a:latin typeface="DM Sans"/>
                  <a:ea typeface="DM Sans"/>
                  <a:cs typeface="DM Sans"/>
                  <a:sym typeface="DM Sans"/>
                </a:rPr>
                <a:t>Unlocking Creativity for Growth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5079629"/>
              <a:ext cx="9309100" cy="1574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399"/>
                </a:lnSpc>
              </a:pPr>
              <a:r>
                <a:rPr lang="en-US" sz="1999" strike="noStrike" u="none">
                  <a:solidFill>
                    <a:srgbClr val="2A3A59">
                      <a:alpha val="97647"/>
                    </a:srgbClr>
                  </a:solidFill>
                  <a:latin typeface="DM Sans"/>
                  <a:ea typeface="DM Sans"/>
                  <a:cs typeface="DM Sans"/>
                  <a:sym typeface="DM Sans"/>
                </a:rPr>
                <a:t>Discover how embracing </a:t>
              </a:r>
              <a:r>
                <a:rPr lang="en-US" b="true" sz="1999" strike="noStrike" u="none">
                  <a:solidFill>
                    <a:srgbClr val="2A3A59">
                      <a:alpha val="97647"/>
                    </a:srgbClr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new ideas</a:t>
              </a:r>
              <a:r>
                <a:rPr lang="en-US" sz="1999" strike="noStrike" u="none">
                  <a:solidFill>
                    <a:srgbClr val="2A3A59">
                      <a:alpha val="97647"/>
                    </a:srgbClr>
                  </a:solidFill>
                  <a:latin typeface="DM Sans"/>
                  <a:ea typeface="DM Sans"/>
                  <a:cs typeface="DM Sans"/>
                  <a:sym typeface="DM Sans"/>
                </a:rPr>
                <a:t> and perspectives can transform your approach, fostering an environment where creativity thrives and innovation flourishes in every aspect of life.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47625"/>
              <a:ext cx="8526689" cy="4497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16" strike="noStrike" u="none">
                  <a:solidFill>
                    <a:srgbClr val="4A5A7A"/>
                  </a:solidFill>
                  <a:latin typeface="DM Sans"/>
                  <a:ea typeface="DM Sans"/>
                  <a:cs typeface="DM Sans"/>
                  <a:sym typeface="DM Sans"/>
                </a:rPr>
                <a:t>UNLEASHING INNOVATION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926989">
            <a:off x="-12224121" y="-8957124"/>
            <a:ext cx="27274407" cy="25058977"/>
          </a:xfrm>
          <a:custGeom>
            <a:avLst/>
            <a:gdLst/>
            <a:ahLst/>
            <a:cxnLst/>
            <a:rect r="r" b="b" t="t" l="l"/>
            <a:pathLst>
              <a:path h="25058977" w="27274407">
                <a:moveTo>
                  <a:pt x="0" y="0"/>
                </a:moveTo>
                <a:lnTo>
                  <a:pt x="27274407" y="0"/>
                </a:lnTo>
                <a:lnTo>
                  <a:pt x="27274407" y="25058976"/>
                </a:lnTo>
                <a:lnTo>
                  <a:pt x="0" y="25058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601838">
            <a:off x="11344585" y="-149430"/>
            <a:ext cx="12659526" cy="9851478"/>
          </a:xfrm>
          <a:custGeom>
            <a:avLst/>
            <a:gdLst/>
            <a:ahLst/>
            <a:cxnLst/>
            <a:rect r="r" b="b" t="t" l="l"/>
            <a:pathLst>
              <a:path h="9851478" w="12659526">
                <a:moveTo>
                  <a:pt x="0" y="0"/>
                </a:moveTo>
                <a:lnTo>
                  <a:pt x="12659525" y="0"/>
                </a:lnTo>
                <a:lnTo>
                  <a:pt x="12659525" y="9851478"/>
                </a:lnTo>
                <a:lnTo>
                  <a:pt x="0" y="98514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283" r="0" b="-1528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67652" y="6567854"/>
            <a:ext cx="9088916" cy="8229600"/>
          </a:xfrm>
          <a:custGeom>
            <a:avLst/>
            <a:gdLst/>
            <a:ahLst/>
            <a:cxnLst/>
            <a:rect r="r" b="b" t="t" l="l"/>
            <a:pathLst>
              <a:path h="8229600" w="9088916">
                <a:moveTo>
                  <a:pt x="0" y="0"/>
                </a:moveTo>
                <a:lnTo>
                  <a:pt x="9088916" y="0"/>
                </a:lnTo>
                <a:lnTo>
                  <a:pt x="90889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66750" y="1562100"/>
            <a:ext cx="11201400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</a:pPr>
            <a:r>
              <a:rPr lang="en-US" sz="6999" spc="-139">
                <a:solidFill>
                  <a:srgbClr val="333333"/>
                </a:solidFill>
                <a:latin typeface="Tenor Sans"/>
                <a:ea typeface="Tenor Sans"/>
                <a:cs typeface="Tenor Sans"/>
                <a:sym typeface="Tenor Sans"/>
              </a:rPr>
              <a:t>Thank You for Your Time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66750" y="5143500"/>
            <a:ext cx="8324850" cy="3465218"/>
            <a:chOff x="0" y="0"/>
            <a:chExt cx="11099800" cy="4620291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76200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 u="none">
                  <a:solidFill>
                    <a:srgbClr val="666666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EMAIL ADDRESS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567135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3333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hello@reallygreatsite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714475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666666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SOCIAL MEDIA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357810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3333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@reallygreatsite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505150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666666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PHONE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4148486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3333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123-456-7890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DAHFbzFREPc</dc:identifier>
  <dcterms:modified xsi:type="dcterms:W3CDTF">2011-08-01T06:04:30Z</dcterms:modified>
  <cp:revision>1</cp:revision>
  <dc:title>Creative Cover Presentation Template for PowerPoint, Canva, and Google Slides</dc:title>
</cp:coreProperties>
</file>