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Tenor Sans" charset="1" panose="02000000000000000000"/>
      <p:regular r:id="rId11"/>
    </p:embeddedFont>
    <p:embeddedFont>
      <p:font typeface="Clear Sans" charset="1" panose="020B0503030202020304"/>
      <p:regular r:id="rId12"/>
    </p:embeddedFont>
    <p:embeddedFont>
      <p:font typeface="Clear Sans Medium" charset="1" panose="020B0603030202020304"/>
      <p:regular r:id="rId13"/>
    </p:embeddedFont>
    <p:embeddedFont>
      <p:font typeface="Clear Sans Bold" charset="1" panose="020B0803030202020304"/>
      <p:regular r:id="rId14"/>
    </p:embeddedFont>
    <p:embeddedFont>
      <p:font typeface="Poppins" charset="1" panose="00000500000000000000"/>
      <p:regular r:id="rId15"/>
    </p:embeddedFont>
    <p:embeddedFont>
      <p:font typeface="Poppins Bold" charset="1" panose="00000800000000000000"/>
      <p:regular r:id="rId16"/>
    </p:embeddedFont>
    <p:embeddedFont>
      <p:font typeface="Roboto" charset="1" panose="02000000000000000000"/>
      <p:regular r:id="rId17"/>
    </p:embeddedFont>
    <p:embeddedFont>
      <p:font typeface="Roboto Bold" charset="1" panose="02000000000000000000"/>
      <p:regular r:id="rId18"/>
    </p:embeddedFont>
    <p:embeddedFont>
      <p:font typeface="Roboto Italics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https://primeslides.com" TargetMode="External" Type="http://schemas.openxmlformats.org/officeDocument/2006/relationships/hyperlink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72950" y="0"/>
            <a:ext cx="6115050" cy="10287000"/>
            <a:chOff x="0" y="0"/>
            <a:chExt cx="94738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47381" cy="1593725"/>
            </a:xfrm>
            <a:custGeom>
              <a:avLst/>
              <a:gdLst/>
              <a:ahLst/>
              <a:cxnLst/>
              <a:rect r="r" b="b" t="t" l="l"/>
              <a:pathLst>
                <a:path h="1593725" w="947381">
                  <a:moveTo>
                    <a:pt x="0" y="0"/>
                  </a:moveTo>
                  <a:lnTo>
                    <a:pt x="947381" y="0"/>
                  </a:lnTo>
                  <a:lnTo>
                    <a:pt x="94738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0" t="-58" r="0" b="-58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348334" y="6468023"/>
            <a:ext cx="4352749" cy="4222167"/>
          </a:xfrm>
          <a:custGeom>
            <a:avLst/>
            <a:gdLst/>
            <a:ahLst/>
            <a:cxnLst/>
            <a:rect r="r" b="b" t="t" l="l"/>
            <a:pathLst>
              <a:path h="4222167" w="4352749">
                <a:moveTo>
                  <a:pt x="0" y="0"/>
                </a:moveTo>
                <a:lnTo>
                  <a:pt x="4352749" y="0"/>
                </a:lnTo>
                <a:lnTo>
                  <a:pt x="4352749" y="4222167"/>
                </a:lnTo>
                <a:lnTo>
                  <a:pt x="0" y="42221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66750" y="1562113"/>
            <a:ext cx="9763125" cy="6505439"/>
            <a:chOff x="0" y="0"/>
            <a:chExt cx="13017500" cy="867391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90500"/>
              <a:ext cx="13017500" cy="7277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500"/>
                </a:lnSpc>
              </a:pPr>
              <a:r>
                <a:rPr lang="en-US" sz="10500" spc="-210">
                  <a:solidFill>
                    <a:srgbClr val="1D1D1D"/>
                  </a:solidFill>
                  <a:latin typeface="Tenor Sans"/>
                  <a:ea typeface="Tenor Sans"/>
                  <a:cs typeface="Tenor Sans"/>
                  <a:sym typeface="Tenor Sans"/>
                </a:rPr>
                <a:t>Creative Minimalist Presentation Template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7977644"/>
              <a:ext cx="13017500" cy="69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A7A7A"/>
                  </a:solidFill>
                  <a:latin typeface="Clear Sans"/>
                  <a:ea typeface="Clear Sans"/>
                  <a:cs typeface="Clear Sans"/>
                  <a:sym typeface="Clear Sans"/>
                </a:rPr>
                <a:t>FO</a:t>
              </a:r>
              <a:r>
                <a:rPr lang="en-US" sz="3200">
                  <a:solidFill>
                    <a:srgbClr val="7A7A7A"/>
                  </a:solidFill>
                  <a:latin typeface="Clear Sans"/>
                  <a:ea typeface="Clear Sans"/>
                  <a:cs typeface="Clear Sans"/>
                  <a:sym typeface="Clear Sans"/>
                </a:rPr>
                <a:t>R POWERPOINT, CANVA, AND GOOGLE SLIDES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250223" y="4670452"/>
            <a:ext cx="5037777" cy="5786114"/>
          </a:xfrm>
          <a:custGeom>
            <a:avLst/>
            <a:gdLst/>
            <a:ahLst/>
            <a:cxnLst/>
            <a:rect r="r" b="b" t="t" l="l"/>
            <a:pathLst>
              <a:path h="5786114" w="5037777">
                <a:moveTo>
                  <a:pt x="0" y="0"/>
                </a:moveTo>
                <a:lnTo>
                  <a:pt x="5037777" y="0"/>
                </a:lnTo>
                <a:lnTo>
                  <a:pt x="5037777" y="5786114"/>
                </a:lnTo>
                <a:lnTo>
                  <a:pt x="0" y="5786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873856">
            <a:off x="43585" y="6050447"/>
            <a:ext cx="5013207" cy="5419683"/>
          </a:xfrm>
          <a:custGeom>
            <a:avLst/>
            <a:gdLst/>
            <a:ahLst/>
            <a:cxnLst/>
            <a:rect r="r" b="b" t="t" l="l"/>
            <a:pathLst>
              <a:path h="5419683" w="5013207">
                <a:moveTo>
                  <a:pt x="0" y="0"/>
                </a:moveTo>
                <a:lnTo>
                  <a:pt x="5013207" y="0"/>
                </a:lnTo>
                <a:lnTo>
                  <a:pt x="5013207" y="5419683"/>
                </a:lnTo>
                <a:lnTo>
                  <a:pt x="0" y="5419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66750" y="1562100"/>
            <a:ext cx="9763125" cy="4263264"/>
            <a:chOff x="0" y="0"/>
            <a:chExt cx="13017500" cy="568435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0"/>
              <a:ext cx="13017500" cy="2819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399"/>
                </a:lnSpc>
              </a:pPr>
              <a:r>
                <a:rPr lang="en-US" sz="6999" spc="-139">
                  <a:solidFill>
                    <a:srgbClr val="1D1D1D"/>
                  </a:solidFill>
                  <a:latin typeface="Tenor Sans"/>
                  <a:ea typeface="Tenor Sans"/>
                  <a:cs typeface="Tenor Sans"/>
                  <a:sym typeface="Tenor Sans"/>
                </a:rPr>
                <a:t>Embrace Simplicity and Elegance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3533739"/>
              <a:ext cx="13017500" cy="5300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60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55555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THE ART OF MINIMALISM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727522"/>
              <a:ext cx="13017500" cy="9568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  <a:spcBef>
                  <a:spcPct val="0"/>
                </a:spcBef>
              </a:pPr>
              <a:r>
                <a:rPr lang="en-US" sz="2099">
                  <a:solidFill>
                    <a:srgbClr val="7A7A7A"/>
                  </a:solidFill>
                  <a:latin typeface="Clear Sans"/>
                  <a:ea typeface="Clear Sans"/>
                  <a:cs typeface="Clear Sans"/>
                  <a:sym typeface="Clear Sans"/>
                </a:rPr>
                <a:t>Discover how minimalist design enhances clarity, creating a </a:t>
              </a:r>
              <a:r>
                <a:rPr lang="en-US" b="true" sz="2099">
                  <a:solidFill>
                    <a:srgbClr val="7A7A7A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striking visual experience</a:t>
              </a:r>
              <a:r>
                <a:rPr lang="en-US" sz="2099">
                  <a:solidFill>
                    <a:srgbClr val="7A7A7A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that captivates and engages your audience effectively.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72950" y="0"/>
            <a:ext cx="6115050" cy="10287000"/>
            <a:chOff x="0" y="0"/>
            <a:chExt cx="947381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47381" cy="1593725"/>
            </a:xfrm>
            <a:custGeom>
              <a:avLst/>
              <a:gdLst/>
              <a:ahLst/>
              <a:cxnLst/>
              <a:rect r="r" b="b" t="t" l="l"/>
              <a:pathLst>
                <a:path h="1593725" w="947381">
                  <a:moveTo>
                    <a:pt x="0" y="0"/>
                  </a:moveTo>
                  <a:lnTo>
                    <a:pt x="947381" y="0"/>
                  </a:lnTo>
                  <a:lnTo>
                    <a:pt x="947381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0" t="-58" r="0" b="-58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346668" y="7086291"/>
            <a:ext cx="6385455" cy="3200709"/>
          </a:xfrm>
          <a:custGeom>
            <a:avLst/>
            <a:gdLst/>
            <a:ahLst/>
            <a:cxnLst/>
            <a:rect r="r" b="b" t="t" l="l"/>
            <a:pathLst>
              <a:path h="3200709" w="6385455">
                <a:moveTo>
                  <a:pt x="0" y="0"/>
                </a:moveTo>
                <a:lnTo>
                  <a:pt x="6385455" y="0"/>
                </a:lnTo>
                <a:lnTo>
                  <a:pt x="6385455" y="3200709"/>
                </a:lnTo>
                <a:lnTo>
                  <a:pt x="0" y="32007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66750" y="1562100"/>
            <a:ext cx="9763125" cy="4470458"/>
            <a:chOff x="0" y="0"/>
            <a:chExt cx="13017500" cy="596061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3319799"/>
              <a:ext cx="13017500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55555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EMBRACING ARTISTIC EXPRESSION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513617"/>
              <a:ext cx="13017500" cy="14469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  <a:spcBef>
                  <a:spcPct val="0"/>
                </a:spcBef>
              </a:pPr>
              <a:r>
                <a:rPr lang="en-US" b="true" sz="2099">
                  <a:solidFill>
                    <a:srgbClr val="7A7A7A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Incorporating striking visuals</a:t>
              </a:r>
              <a:r>
                <a:rPr lang="en-US" sz="2099">
                  <a:solidFill>
                    <a:srgbClr val="7A7A7A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enhances engagement, making your message more memorable and impactful. Explore creative designs that inspire and connect with your audience.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0"/>
              <a:ext cx="13017500" cy="2815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399"/>
                </a:lnSpc>
              </a:pPr>
              <a:r>
                <a:rPr lang="en-US" sz="6999" spc="-139">
                  <a:solidFill>
                    <a:srgbClr val="1D1D1D"/>
                  </a:solidFill>
                  <a:latin typeface="Tenor Sans"/>
                  <a:ea typeface="Tenor Sans"/>
                  <a:cs typeface="Tenor Sans"/>
                  <a:sym typeface="Tenor Sans"/>
                </a:rPr>
                <a:t>Captivating Visual Elements in Design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926989">
            <a:off x="-12431368" y="-8975965"/>
            <a:ext cx="27274407" cy="25058977"/>
          </a:xfrm>
          <a:custGeom>
            <a:avLst/>
            <a:gdLst/>
            <a:ahLst/>
            <a:cxnLst/>
            <a:rect r="r" b="b" t="t" l="l"/>
            <a:pathLst>
              <a:path h="25058977" w="27274407">
                <a:moveTo>
                  <a:pt x="0" y="0"/>
                </a:moveTo>
                <a:lnTo>
                  <a:pt x="27274407" y="0"/>
                </a:lnTo>
                <a:lnTo>
                  <a:pt x="27274407" y="25058977"/>
                </a:lnTo>
                <a:lnTo>
                  <a:pt x="0" y="25058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5111384">
            <a:off x="13680135" y="1098024"/>
            <a:ext cx="12122938" cy="11672351"/>
          </a:xfrm>
          <a:custGeom>
            <a:avLst/>
            <a:gdLst/>
            <a:ahLst/>
            <a:cxnLst/>
            <a:rect r="r" b="b" t="t" l="l"/>
            <a:pathLst>
              <a:path h="11672351" w="12122938">
                <a:moveTo>
                  <a:pt x="0" y="0"/>
                </a:moveTo>
                <a:lnTo>
                  <a:pt x="12122939" y="0"/>
                </a:lnTo>
                <a:lnTo>
                  <a:pt x="12122939" y="11672352"/>
                </a:lnTo>
                <a:lnTo>
                  <a:pt x="0" y="11672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6750" y="1562100"/>
            <a:ext cx="11201400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</a:pPr>
            <a:r>
              <a:rPr lang="en-US" sz="6999" spc="-139">
                <a:solidFill>
                  <a:srgbClr val="1D1D1D"/>
                </a:solidFill>
                <a:latin typeface="Tenor Sans"/>
                <a:ea typeface="Tenor Sans"/>
                <a:cs typeface="Tenor Sans"/>
                <a:sym typeface="Tenor Sans"/>
              </a:rPr>
              <a:t>Get in Touch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66750" y="5143500"/>
            <a:ext cx="8324850" cy="3465218"/>
            <a:chOff x="0" y="0"/>
            <a:chExt cx="11099800" cy="462029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76200"/>
              <a:ext cx="11099800" cy="563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2400" u="none">
                  <a:solidFill>
                    <a:srgbClr val="555555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EMAIL ADDRESS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567135"/>
              <a:ext cx="110998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1D1D1D"/>
                  </a:solidFill>
                  <a:latin typeface="Clear Sans"/>
                  <a:ea typeface="Clear Sans"/>
                  <a:cs typeface="Clear Sans"/>
                  <a:sym typeface="Clear Sans"/>
                </a:rPr>
                <a:t>hello@reallygreatsite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714475"/>
              <a:ext cx="11099800" cy="563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55555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SOCIAL HANDLE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2357810"/>
              <a:ext cx="110998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D1D1D"/>
                  </a:solidFill>
                  <a:latin typeface="Clear Sans"/>
                  <a:ea typeface="Clear Sans"/>
                  <a:cs typeface="Clear Sans"/>
                  <a:sym typeface="Clear Sans"/>
                </a:rPr>
                <a:t>@reallygreatsite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3505150"/>
              <a:ext cx="11099800" cy="563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55555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PHONE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4148486"/>
              <a:ext cx="110998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D1D1D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123-456-7890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2A38">
                    <a:alpha val="100000"/>
                  </a:srgbClr>
                </a:gs>
                <a:gs pos="100000">
                  <a:srgbClr val="4CB9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418206">
            <a:off x="480232" y="-3241344"/>
            <a:ext cx="11547330" cy="11547330"/>
          </a:xfrm>
          <a:custGeom>
            <a:avLst/>
            <a:gdLst/>
            <a:ahLst/>
            <a:cxnLst/>
            <a:rect r="r" b="b" t="t" l="l"/>
            <a:pathLst>
              <a:path h="11547330" w="11547330">
                <a:moveTo>
                  <a:pt x="0" y="0"/>
                </a:moveTo>
                <a:lnTo>
                  <a:pt x="11547330" y="0"/>
                </a:lnTo>
                <a:lnTo>
                  <a:pt x="11547330" y="11547330"/>
                </a:lnTo>
                <a:lnTo>
                  <a:pt x="0" y="115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65227" y="-162913"/>
            <a:ext cx="8382907" cy="9902672"/>
          </a:xfrm>
          <a:custGeom>
            <a:avLst/>
            <a:gdLst/>
            <a:ahLst/>
            <a:cxnLst/>
            <a:rect r="r" b="b" t="t" l="l"/>
            <a:pathLst>
              <a:path h="9902672" w="8382907">
                <a:moveTo>
                  <a:pt x="0" y="0"/>
                </a:moveTo>
                <a:lnTo>
                  <a:pt x="8382907" y="0"/>
                </a:lnTo>
                <a:lnTo>
                  <a:pt x="8382907" y="9902672"/>
                </a:lnTo>
                <a:lnTo>
                  <a:pt x="0" y="9902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82974" y="1284064"/>
            <a:ext cx="7601109" cy="125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 tooltip="https://primeslides.com"/>
              </a:rPr>
              <a:t>PrimeSlides.com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389738"/>
            <a:ext cx="394454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Disclaimer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1220111" cy="1952178"/>
          </a:xfrm>
          <a:custGeom>
            <a:avLst/>
            <a:gdLst/>
            <a:ahLst/>
            <a:cxnLst/>
            <a:rect r="r" b="b" t="t" l="l"/>
            <a:pathLst>
              <a:path h="1952178" w="1220111">
                <a:moveTo>
                  <a:pt x="0" y="0"/>
                </a:moveTo>
                <a:lnTo>
                  <a:pt x="1220111" y="0"/>
                </a:lnTo>
                <a:lnTo>
                  <a:pt x="1220111" y="1952178"/>
                </a:lnTo>
                <a:lnTo>
                  <a:pt x="0" y="19521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55260" y="6537662"/>
            <a:ext cx="6005244" cy="3377950"/>
          </a:xfrm>
          <a:custGeom>
            <a:avLst/>
            <a:gdLst/>
            <a:ahLst/>
            <a:cxnLst/>
            <a:rect r="r" b="b" t="t" l="l"/>
            <a:pathLst>
              <a:path h="3377950" w="6005244">
                <a:moveTo>
                  <a:pt x="0" y="0"/>
                </a:moveTo>
                <a:lnTo>
                  <a:pt x="6005244" y="0"/>
                </a:lnTo>
                <a:lnTo>
                  <a:pt x="6005244" y="3377950"/>
                </a:lnTo>
                <a:lnTo>
                  <a:pt x="0" y="3377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483100"/>
            <a:ext cx="1082656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This template has been designed and distributed for free by AshotMB.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889625"/>
            <a:ext cx="5699696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true">
                <a:solidFill>
                  <a:srgbClr val="1E2A38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 Used: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9416" y="6908800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Images from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Pexels 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Pixabay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59416" y="7610687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AI-generated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el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nt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and images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9416" y="8314184"/>
            <a:ext cx="7023734" cy="61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Original d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esig</a:t>
            </a:r>
            <a:r>
              <a:rPr lang="en-US" sz="3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ns by </a:t>
            </a:r>
            <a:r>
              <a:rPr lang="en-US" sz="350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AshotMB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74425" y="6855037"/>
            <a:ext cx="556691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FFFFF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Feel free to use and adapt this template for personal or educational purposes. Commercial redistribution is not allowed without permission.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28700" y="6942116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7644363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2"/>
                </a:lnTo>
                <a:lnTo>
                  <a:pt x="0" y="6368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8700" y="8347860"/>
            <a:ext cx="562719" cy="636822"/>
          </a:xfrm>
          <a:custGeom>
            <a:avLst/>
            <a:gdLst/>
            <a:ahLst/>
            <a:cxnLst/>
            <a:rect r="r" b="b" t="t" l="l"/>
            <a:pathLst>
              <a:path h="636822" w="562719">
                <a:moveTo>
                  <a:pt x="0" y="0"/>
                </a:moveTo>
                <a:lnTo>
                  <a:pt x="562719" y="0"/>
                </a:lnTo>
                <a:lnTo>
                  <a:pt x="562719" y="636821"/>
                </a:lnTo>
                <a:lnTo>
                  <a:pt x="0" y="636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DAHFdvVDcDw</dc:identifier>
  <dcterms:modified xsi:type="dcterms:W3CDTF">2011-08-01T06:04:30Z</dcterms:modified>
  <cp:revision>1</cp:revision>
  <dc:title>Creative Minimalist Presentation Template for PowerPoint, Canva, and Google Slides</dc:title>
</cp:coreProperties>
</file>