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8288000" cy="10287000"/>
  <p:notesSz cx="6858000" cy="9144000"/>
  <p:embeddedFontLst>
    <p:embeddedFont>
      <p:font typeface="Montserrat Bold" charset="1" panose="00000800000000000000"/>
      <p:regular r:id="rId12"/>
    </p:embeddedFont>
    <p:embeddedFont>
      <p:font typeface="Arial MT Pro" charset="1" panose="020B0502020202020204"/>
      <p:regular r:id="rId13"/>
    </p:embeddedFont>
    <p:embeddedFont>
      <p:font typeface="Calibri (MS)" charset="1" panose="020F0502020204030204"/>
      <p:regular r:id="rId14"/>
    </p:embeddedFont>
    <p:embeddedFont>
      <p:font typeface="Poppins" charset="1" panose="00000500000000000000"/>
      <p:regular r:id="rId15"/>
    </p:embeddedFont>
    <p:embeddedFont>
      <p:font typeface="Poppins Bold" charset="1" panose="00000800000000000000"/>
      <p:regular r:id="rId16"/>
    </p:embeddedFont>
    <p:embeddedFont>
      <p:font typeface="Roboto" charset="1" panose="02000000000000000000"/>
      <p:regular r:id="rId17"/>
    </p:embeddedFont>
    <p:embeddedFont>
      <p:font typeface="Roboto Bold" charset="1" panose="02000000000000000000"/>
      <p:regular r:id="rId18"/>
    </p:embeddedFont>
    <p:embeddedFont>
      <p:font typeface="Roboto Italics" charset="1" panose="020000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6.png" Type="http://schemas.openxmlformats.org/officeDocument/2006/relationships/image"/><Relationship Id="rId4" Target="../media/image7.sv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0.png" Type="http://schemas.openxmlformats.org/officeDocument/2006/relationships/image"/><Relationship Id="rId8" Target="../media/image11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svg" Type="http://schemas.openxmlformats.org/officeDocument/2006/relationships/image"/><Relationship Id="rId2" Target="../media/image2.png" Type="http://schemas.openxmlformats.org/officeDocument/2006/relationships/image"/><Relationship Id="rId3" Target="../media/image13.png" Type="http://schemas.openxmlformats.org/officeDocument/2006/relationships/image"/><Relationship Id="rId4" Target="../media/image14.svg" Type="http://schemas.openxmlformats.org/officeDocument/2006/relationships/image"/><Relationship Id="rId5" Target="../media/image15.png" Type="http://schemas.openxmlformats.org/officeDocument/2006/relationships/image"/><Relationship Id="rId6" Target="../media/image16.svg" Type="http://schemas.openxmlformats.org/officeDocument/2006/relationships/image"/><Relationship Id="rId7" Target="../media/image17.png" Type="http://schemas.openxmlformats.org/officeDocument/2006/relationships/image"/><Relationship Id="rId8" Target="../media/image18.sv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svg" Type="http://schemas.openxmlformats.org/officeDocument/2006/relationships/image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png" Type="http://schemas.openxmlformats.org/officeDocument/2006/relationships/image"/><Relationship Id="rId5" Target="https://primeslides.com" TargetMode="External" Type="http://schemas.openxmlformats.org/officeDocument/2006/relationships/hyperlink"/><Relationship Id="rId6" Target="../media/image24.png" Type="http://schemas.openxmlformats.org/officeDocument/2006/relationships/image"/><Relationship Id="rId7" Target="../media/image25.png" Type="http://schemas.openxmlformats.org/officeDocument/2006/relationships/image"/><Relationship Id="rId8" Target="../media/image26.svg" Type="http://schemas.openxmlformats.org/officeDocument/2006/relationships/image"/><Relationship Id="rId9" Target="../media/image2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597313"/>
            <a:ext cx="18288000" cy="12184380"/>
          </a:xfrm>
          <a:custGeom>
            <a:avLst/>
            <a:gdLst/>
            <a:ahLst/>
            <a:cxnLst/>
            <a:rect r="r" b="b" t="t" l="l"/>
            <a:pathLst>
              <a:path h="12184380" w="18288000">
                <a:moveTo>
                  <a:pt x="0" y="0"/>
                </a:moveTo>
                <a:lnTo>
                  <a:pt x="18288000" y="0"/>
                </a:lnTo>
                <a:lnTo>
                  <a:pt x="18288000" y="12184380"/>
                </a:lnTo>
                <a:lnTo>
                  <a:pt x="0" y="121843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76188" y="3844776"/>
            <a:ext cx="13735625" cy="1777314"/>
            <a:chOff x="121920" y="60960"/>
            <a:chExt cx="17982701" cy="224783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-121920" y="-60960"/>
              <a:ext cx="18226542" cy="2369752"/>
            </a:xfrm>
            <a:custGeom>
              <a:avLst/>
              <a:gdLst/>
              <a:ahLst/>
              <a:cxnLst/>
              <a:rect r="r" b="b" t="t" l="l"/>
              <a:pathLst>
                <a:path h="2369752" w="18226542">
                  <a:moveTo>
                    <a:pt x="0" y="0"/>
                  </a:moveTo>
                  <a:lnTo>
                    <a:pt x="18226542" y="0"/>
                  </a:lnTo>
                  <a:lnTo>
                    <a:pt x="18226542" y="2369752"/>
                  </a:lnTo>
                  <a:lnTo>
                    <a:pt x="0" y="2369752"/>
                  </a:lnTo>
                  <a:close/>
                </a:path>
              </a:pathLst>
            </a:custGeom>
          </p:spPr>
        </p:sp>
        <p:sp>
          <p:nvSpPr>
            <p:cNvPr name="TextBox 5" id="5"/>
            <p:cNvSpPr txBox="true"/>
            <p:nvPr/>
          </p:nvSpPr>
          <p:spPr>
            <a:xfrm>
              <a:off x="121920" y="-224790"/>
              <a:ext cx="17982701" cy="253358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9000"/>
                </a:lnSpc>
              </a:pPr>
              <a:r>
                <a:rPr lang="en-US" sz="5000" b="tru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Creat</a:t>
              </a:r>
              <a:r>
                <a:rPr lang="en-US" b="true" sz="500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ive Modern Presentation Template </a:t>
              </a:r>
            </a:p>
          </p:txBody>
        </p:sp>
      </p:grpSp>
      <p:sp>
        <p:nvSpPr>
          <p:cNvPr name="AutoShape 6" id="6"/>
          <p:cNvSpPr/>
          <p:nvPr/>
        </p:nvSpPr>
        <p:spPr>
          <a:xfrm>
            <a:off x="5914694" y="5172075"/>
            <a:ext cx="6458613" cy="19050"/>
          </a:xfrm>
          <a:prstGeom prst="line">
            <a:avLst/>
          </a:prstGeom>
          <a:ln cap="flat" w="571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7" id="7"/>
          <p:cNvGrpSpPr/>
          <p:nvPr/>
        </p:nvGrpSpPr>
        <p:grpSpPr>
          <a:xfrm rot="0">
            <a:off x="3378164" y="5622090"/>
            <a:ext cx="11531672" cy="997458"/>
            <a:chOff x="121920" y="60960"/>
            <a:chExt cx="14200499" cy="120450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-121920" y="-60960"/>
              <a:ext cx="14444339" cy="1326428"/>
            </a:xfrm>
            <a:custGeom>
              <a:avLst/>
              <a:gdLst/>
              <a:ahLst/>
              <a:cxnLst/>
              <a:rect r="r" b="b" t="t" l="l"/>
              <a:pathLst>
                <a:path h="1326428" w="14444339">
                  <a:moveTo>
                    <a:pt x="0" y="0"/>
                  </a:moveTo>
                  <a:lnTo>
                    <a:pt x="14444339" y="0"/>
                  </a:lnTo>
                  <a:lnTo>
                    <a:pt x="14444339" y="1326428"/>
                  </a:lnTo>
                  <a:lnTo>
                    <a:pt x="0" y="1326428"/>
                  </a:lnTo>
                  <a:close/>
                </a:path>
              </a:pathLst>
            </a:custGeom>
          </p:spPr>
        </p:sp>
        <p:sp>
          <p:nvSpPr>
            <p:cNvPr name="TextBox 9" id="9"/>
            <p:cNvSpPr txBox="true"/>
            <p:nvPr/>
          </p:nvSpPr>
          <p:spPr>
            <a:xfrm>
              <a:off x="121920" y="-5715"/>
              <a:ext cx="14200499" cy="127118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4199"/>
                </a:lnSpc>
              </a:pPr>
              <a:r>
                <a:rPr lang="en-US" sz="3499">
                  <a:solidFill>
                    <a:srgbClr val="FFFFFF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for </a:t>
              </a:r>
              <a:r>
                <a:rPr lang="en-US" sz="3499">
                  <a:solidFill>
                    <a:srgbClr val="FFFFFF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PowerPoint, Canva, and Google Slides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1897979"/>
            <a:ext cx="3072488" cy="1025143"/>
            <a:chOff x="121920" y="60960"/>
            <a:chExt cx="4022506" cy="129653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-121920" y="-60960"/>
              <a:ext cx="4266346" cy="1418454"/>
            </a:xfrm>
            <a:custGeom>
              <a:avLst/>
              <a:gdLst/>
              <a:ahLst/>
              <a:cxnLst/>
              <a:rect r="r" b="b" t="t" l="l"/>
              <a:pathLst>
                <a:path h="1418454" w="4266346">
                  <a:moveTo>
                    <a:pt x="0" y="0"/>
                  </a:moveTo>
                  <a:lnTo>
                    <a:pt x="4266346" y="0"/>
                  </a:lnTo>
                  <a:lnTo>
                    <a:pt x="4266346" y="1418454"/>
                  </a:lnTo>
                  <a:lnTo>
                    <a:pt x="0" y="1418454"/>
                  </a:lnTo>
                  <a:close/>
                </a:path>
              </a:pathLst>
            </a:custGeom>
          </p:spPr>
        </p:sp>
        <p:sp>
          <p:nvSpPr>
            <p:cNvPr name="TextBox 5" id="5"/>
            <p:cNvSpPr txBox="true"/>
            <p:nvPr/>
          </p:nvSpPr>
          <p:spPr>
            <a:xfrm>
              <a:off x="121920" y="-224790"/>
              <a:ext cx="4022506" cy="158228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9000"/>
                </a:lnSpc>
              </a:pPr>
              <a:r>
                <a:rPr lang="en-US" sz="5000" b="true">
                  <a:solidFill>
                    <a:srgbClr val="4043BE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Title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028700" y="3385903"/>
            <a:ext cx="5992706" cy="1182407"/>
            <a:chOff x="121920" y="60960"/>
            <a:chExt cx="7434673" cy="149452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-121920" y="-60960"/>
              <a:ext cx="7678514" cy="1616442"/>
            </a:xfrm>
            <a:custGeom>
              <a:avLst/>
              <a:gdLst/>
              <a:ahLst/>
              <a:cxnLst/>
              <a:rect r="r" b="b" t="t" l="l"/>
              <a:pathLst>
                <a:path h="1616442" w="7678514">
                  <a:moveTo>
                    <a:pt x="0" y="0"/>
                  </a:moveTo>
                  <a:lnTo>
                    <a:pt x="7678514" y="0"/>
                  </a:lnTo>
                  <a:lnTo>
                    <a:pt x="7678514" y="1616442"/>
                  </a:lnTo>
                  <a:lnTo>
                    <a:pt x="0" y="1616442"/>
                  </a:lnTo>
                  <a:close/>
                </a:path>
              </a:pathLst>
            </a:custGeom>
          </p:spPr>
        </p:sp>
        <p:sp>
          <p:nvSpPr>
            <p:cNvPr name="TextBox 8" id="8"/>
            <p:cNvSpPr txBox="true"/>
            <p:nvPr/>
          </p:nvSpPr>
          <p:spPr>
            <a:xfrm>
              <a:off x="121920" y="-129540"/>
              <a:ext cx="7434673" cy="168502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499"/>
                </a:lnSpc>
              </a:pPr>
              <a:r>
                <a:rPr lang="en-US" sz="2499">
                  <a:solidFill>
                    <a:srgbClr val="59595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If you express your views properly, you can often get twice the result with half the effort.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028700" y="4911140"/>
            <a:ext cx="5992706" cy="1182407"/>
            <a:chOff x="121920" y="60960"/>
            <a:chExt cx="7434673" cy="149452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-121920" y="-60960"/>
              <a:ext cx="7678514" cy="1616442"/>
            </a:xfrm>
            <a:custGeom>
              <a:avLst/>
              <a:gdLst/>
              <a:ahLst/>
              <a:cxnLst/>
              <a:rect r="r" b="b" t="t" l="l"/>
              <a:pathLst>
                <a:path h="1616442" w="7678514">
                  <a:moveTo>
                    <a:pt x="0" y="0"/>
                  </a:moveTo>
                  <a:lnTo>
                    <a:pt x="7678514" y="0"/>
                  </a:lnTo>
                  <a:lnTo>
                    <a:pt x="7678514" y="1616442"/>
                  </a:lnTo>
                  <a:lnTo>
                    <a:pt x="0" y="1616442"/>
                  </a:lnTo>
                  <a:close/>
                </a:path>
              </a:pathLst>
            </a:custGeom>
          </p:spPr>
        </p:sp>
        <p:sp>
          <p:nvSpPr>
            <p:cNvPr name="TextBox 11" id="11"/>
            <p:cNvSpPr txBox="true"/>
            <p:nvPr/>
          </p:nvSpPr>
          <p:spPr>
            <a:xfrm>
              <a:off x="121920" y="-129540"/>
              <a:ext cx="7434673" cy="168502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499"/>
                </a:lnSpc>
              </a:pPr>
              <a:r>
                <a:rPr lang="en-US" sz="2499">
                  <a:solidFill>
                    <a:srgbClr val="59595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If you express your views properly, you can often get twice the result with half the effort.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28700" y="6436446"/>
            <a:ext cx="5992706" cy="1182407"/>
            <a:chOff x="121920" y="60960"/>
            <a:chExt cx="7434673" cy="149452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-121920" y="-60960"/>
              <a:ext cx="7678514" cy="1616442"/>
            </a:xfrm>
            <a:custGeom>
              <a:avLst/>
              <a:gdLst/>
              <a:ahLst/>
              <a:cxnLst/>
              <a:rect r="r" b="b" t="t" l="l"/>
              <a:pathLst>
                <a:path h="1616442" w="7678514">
                  <a:moveTo>
                    <a:pt x="0" y="0"/>
                  </a:moveTo>
                  <a:lnTo>
                    <a:pt x="7678514" y="0"/>
                  </a:lnTo>
                  <a:lnTo>
                    <a:pt x="7678514" y="1616442"/>
                  </a:lnTo>
                  <a:lnTo>
                    <a:pt x="0" y="1616442"/>
                  </a:lnTo>
                  <a:close/>
                </a:path>
              </a:pathLst>
            </a:custGeom>
          </p:spPr>
        </p:sp>
        <p:sp>
          <p:nvSpPr>
            <p:cNvPr name="TextBox 14" id="14"/>
            <p:cNvSpPr txBox="true"/>
            <p:nvPr/>
          </p:nvSpPr>
          <p:spPr>
            <a:xfrm>
              <a:off x="121920" y="-129540"/>
              <a:ext cx="7434673" cy="168502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499"/>
                </a:lnSpc>
              </a:pPr>
              <a:r>
                <a:rPr lang="en-US" sz="2499">
                  <a:solidFill>
                    <a:srgbClr val="59595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If you express your views properly, you can often get twice the result with half the effort.</a:t>
              </a: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9896804" y="2650985"/>
            <a:ext cx="6079305" cy="4985030"/>
          </a:xfrm>
          <a:custGeom>
            <a:avLst/>
            <a:gdLst/>
            <a:ahLst/>
            <a:cxnLst/>
            <a:rect r="r" b="b" t="t" l="l"/>
            <a:pathLst>
              <a:path h="4985030" w="6079305">
                <a:moveTo>
                  <a:pt x="0" y="0"/>
                </a:moveTo>
                <a:lnTo>
                  <a:pt x="6079305" y="0"/>
                </a:lnTo>
                <a:lnTo>
                  <a:pt x="6079305" y="4985030"/>
                </a:lnTo>
                <a:lnTo>
                  <a:pt x="0" y="49850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1327496">
            <a:off x="15469373" y="5483517"/>
            <a:ext cx="2365978" cy="2866273"/>
          </a:xfrm>
          <a:custGeom>
            <a:avLst/>
            <a:gdLst/>
            <a:ahLst/>
            <a:cxnLst/>
            <a:rect r="r" b="b" t="t" l="l"/>
            <a:pathLst>
              <a:path h="2866273" w="2365978">
                <a:moveTo>
                  <a:pt x="0" y="0"/>
                </a:moveTo>
                <a:lnTo>
                  <a:pt x="2365978" y="0"/>
                </a:lnTo>
                <a:lnTo>
                  <a:pt x="2365978" y="2866273"/>
                </a:lnTo>
                <a:lnTo>
                  <a:pt x="0" y="28662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827796"/>
            <a:ext cx="18288000" cy="12114796"/>
          </a:xfrm>
          <a:custGeom>
            <a:avLst/>
            <a:gdLst/>
            <a:ahLst/>
            <a:cxnLst/>
            <a:rect r="r" b="b" t="t" l="l"/>
            <a:pathLst>
              <a:path h="12114796" w="18288000">
                <a:moveTo>
                  <a:pt x="0" y="0"/>
                </a:moveTo>
                <a:lnTo>
                  <a:pt x="18288000" y="0"/>
                </a:lnTo>
                <a:lnTo>
                  <a:pt x="18288000" y="12114796"/>
                </a:lnTo>
                <a:lnTo>
                  <a:pt x="0" y="121147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18" r="0" b="-31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364407" y="1306800"/>
            <a:ext cx="3072488" cy="1025143"/>
            <a:chOff x="121920" y="60960"/>
            <a:chExt cx="4022506" cy="129653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-121920" y="-60960"/>
              <a:ext cx="4266346" cy="1418454"/>
            </a:xfrm>
            <a:custGeom>
              <a:avLst/>
              <a:gdLst/>
              <a:ahLst/>
              <a:cxnLst/>
              <a:rect r="r" b="b" t="t" l="l"/>
              <a:pathLst>
                <a:path h="1418454" w="4266346">
                  <a:moveTo>
                    <a:pt x="0" y="0"/>
                  </a:moveTo>
                  <a:lnTo>
                    <a:pt x="4266346" y="0"/>
                  </a:lnTo>
                  <a:lnTo>
                    <a:pt x="4266346" y="1418454"/>
                  </a:lnTo>
                  <a:lnTo>
                    <a:pt x="0" y="1418454"/>
                  </a:lnTo>
                  <a:close/>
                </a:path>
              </a:pathLst>
            </a:custGeom>
          </p:spPr>
        </p:sp>
        <p:sp>
          <p:nvSpPr>
            <p:cNvPr name="TextBox 5" id="5"/>
            <p:cNvSpPr txBox="true"/>
            <p:nvPr/>
          </p:nvSpPr>
          <p:spPr>
            <a:xfrm>
              <a:off x="121920" y="-224790"/>
              <a:ext cx="4022506" cy="158228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9000"/>
                </a:lnSpc>
              </a:pPr>
              <a:r>
                <a:rPr lang="en-US" b="true" sz="5000">
                  <a:solidFill>
                    <a:srgbClr val="F14454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Title</a:t>
              </a: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534410" y="2356758"/>
            <a:ext cx="5351093" cy="4777067"/>
          </a:xfrm>
          <a:custGeom>
            <a:avLst/>
            <a:gdLst/>
            <a:ahLst/>
            <a:cxnLst/>
            <a:rect r="r" b="b" t="t" l="l"/>
            <a:pathLst>
              <a:path h="4777067" w="5351093">
                <a:moveTo>
                  <a:pt x="0" y="0"/>
                </a:moveTo>
                <a:lnTo>
                  <a:pt x="5351093" y="0"/>
                </a:lnTo>
                <a:lnTo>
                  <a:pt x="5351093" y="4777067"/>
                </a:lnTo>
                <a:lnTo>
                  <a:pt x="0" y="47770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179610" y="3534459"/>
            <a:ext cx="5809059" cy="4858486"/>
          </a:xfrm>
          <a:custGeom>
            <a:avLst/>
            <a:gdLst/>
            <a:ahLst/>
            <a:cxnLst/>
            <a:rect r="r" b="b" t="t" l="l"/>
            <a:pathLst>
              <a:path h="4858486" w="5809059">
                <a:moveTo>
                  <a:pt x="0" y="0"/>
                </a:moveTo>
                <a:lnTo>
                  <a:pt x="5809059" y="0"/>
                </a:lnTo>
                <a:lnTo>
                  <a:pt x="5809059" y="4858485"/>
                </a:lnTo>
                <a:lnTo>
                  <a:pt x="0" y="48584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986844" y="1028700"/>
            <a:ext cx="5643381" cy="5366342"/>
          </a:xfrm>
          <a:custGeom>
            <a:avLst/>
            <a:gdLst/>
            <a:ahLst/>
            <a:cxnLst/>
            <a:rect r="r" b="b" t="t" l="l"/>
            <a:pathLst>
              <a:path h="5366342" w="5643381">
                <a:moveTo>
                  <a:pt x="0" y="0"/>
                </a:moveTo>
                <a:lnTo>
                  <a:pt x="5643381" y="0"/>
                </a:lnTo>
                <a:lnTo>
                  <a:pt x="5643381" y="5366342"/>
                </a:lnTo>
                <a:lnTo>
                  <a:pt x="0" y="536634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474595" y="3176960"/>
            <a:ext cx="3470722" cy="3218082"/>
            <a:chOff x="121920" y="60960"/>
            <a:chExt cx="3669678" cy="346658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-121920" y="-60960"/>
              <a:ext cx="3913518" cy="3588503"/>
            </a:xfrm>
            <a:custGeom>
              <a:avLst/>
              <a:gdLst/>
              <a:ahLst/>
              <a:cxnLst/>
              <a:rect r="r" b="b" t="t" l="l"/>
              <a:pathLst>
                <a:path h="3588503" w="3913518">
                  <a:moveTo>
                    <a:pt x="0" y="0"/>
                  </a:moveTo>
                  <a:lnTo>
                    <a:pt x="3913518" y="0"/>
                  </a:lnTo>
                  <a:lnTo>
                    <a:pt x="3913518" y="3588503"/>
                  </a:lnTo>
                  <a:lnTo>
                    <a:pt x="0" y="3588503"/>
                  </a:lnTo>
                  <a:close/>
                </a:path>
              </a:pathLst>
            </a:custGeom>
          </p:spPr>
        </p:sp>
        <p:sp>
          <p:nvSpPr>
            <p:cNvPr name="TextBox 11" id="11"/>
            <p:cNvSpPr txBox="true"/>
            <p:nvPr/>
          </p:nvSpPr>
          <p:spPr>
            <a:xfrm>
              <a:off x="121920" y="-129540"/>
              <a:ext cx="3669678" cy="365708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4499"/>
                </a:lnSpc>
              </a:pPr>
              <a:r>
                <a:rPr lang="en-US" sz="2499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If you express your views properly, you can often get twice the result with half the effort.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7878686" y="4745292"/>
            <a:ext cx="3470722" cy="3218082"/>
            <a:chOff x="121920" y="60960"/>
            <a:chExt cx="3669678" cy="3466583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-121920" y="-60960"/>
              <a:ext cx="3913518" cy="3588503"/>
            </a:xfrm>
            <a:custGeom>
              <a:avLst/>
              <a:gdLst/>
              <a:ahLst/>
              <a:cxnLst/>
              <a:rect r="r" b="b" t="t" l="l"/>
              <a:pathLst>
                <a:path h="3588503" w="3913518">
                  <a:moveTo>
                    <a:pt x="0" y="0"/>
                  </a:moveTo>
                  <a:lnTo>
                    <a:pt x="3913518" y="0"/>
                  </a:lnTo>
                  <a:lnTo>
                    <a:pt x="3913518" y="3588503"/>
                  </a:lnTo>
                  <a:lnTo>
                    <a:pt x="0" y="3588503"/>
                  </a:lnTo>
                  <a:close/>
                </a:path>
              </a:pathLst>
            </a:custGeom>
          </p:spPr>
        </p:sp>
        <p:sp>
          <p:nvSpPr>
            <p:cNvPr name="TextBox 14" id="14"/>
            <p:cNvSpPr txBox="true"/>
            <p:nvPr/>
          </p:nvSpPr>
          <p:spPr>
            <a:xfrm>
              <a:off x="121920" y="-129540"/>
              <a:ext cx="3669678" cy="365708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4499"/>
                </a:lnSpc>
              </a:pPr>
              <a:r>
                <a:rPr lang="en-US" sz="2499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If you express your views properly, you can often get twice the result with half the effort.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4725230" y="2331942"/>
            <a:ext cx="2976524" cy="2759857"/>
            <a:chOff x="121920" y="60960"/>
            <a:chExt cx="3669678" cy="346658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-121920" y="-60960"/>
              <a:ext cx="3913518" cy="3588503"/>
            </a:xfrm>
            <a:custGeom>
              <a:avLst/>
              <a:gdLst/>
              <a:ahLst/>
              <a:cxnLst/>
              <a:rect r="r" b="b" t="t" l="l"/>
              <a:pathLst>
                <a:path h="3588503" w="3913518">
                  <a:moveTo>
                    <a:pt x="0" y="0"/>
                  </a:moveTo>
                  <a:lnTo>
                    <a:pt x="3913518" y="0"/>
                  </a:lnTo>
                  <a:lnTo>
                    <a:pt x="3913518" y="3588503"/>
                  </a:lnTo>
                  <a:lnTo>
                    <a:pt x="0" y="3588503"/>
                  </a:lnTo>
                  <a:close/>
                </a:path>
              </a:pathLst>
            </a:custGeom>
          </p:spPr>
        </p:sp>
        <p:sp>
          <p:nvSpPr>
            <p:cNvPr name="TextBox 17" id="17"/>
            <p:cNvSpPr txBox="true"/>
            <p:nvPr/>
          </p:nvSpPr>
          <p:spPr>
            <a:xfrm>
              <a:off x="121920" y="-129540"/>
              <a:ext cx="3669678" cy="365708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4499"/>
                </a:lnSpc>
              </a:pPr>
              <a:r>
                <a:rPr lang="en-US" sz="2499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If you express your views properly, you can often get twice the result with half the effort.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948690"/>
            <a:ext cx="18288000" cy="12184380"/>
          </a:xfrm>
          <a:custGeom>
            <a:avLst/>
            <a:gdLst/>
            <a:ahLst/>
            <a:cxnLst/>
            <a:rect r="r" b="b" t="t" l="l"/>
            <a:pathLst>
              <a:path h="12184380" w="18288000">
                <a:moveTo>
                  <a:pt x="0" y="0"/>
                </a:moveTo>
                <a:lnTo>
                  <a:pt x="18288000" y="0"/>
                </a:lnTo>
                <a:lnTo>
                  <a:pt x="18288000" y="12184380"/>
                </a:lnTo>
                <a:lnTo>
                  <a:pt x="0" y="121843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846899" y="4397843"/>
            <a:ext cx="1723004" cy="1777314"/>
            <a:chOff x="121920" y="60960"/>
            <a:chExt cx="2255759" cy="224783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-121920" y="-60960"/>
              <a:ext cx="2499599" cy="2369752"/>
            </a:xfrm>
            <a:custGeom>
              <a:avLst/>
              <a:gdLst/>
              <a:ahLst/>
              <a:cxnLst/>
              <a:rect r="r" b="b" t="t" l="l"/>
              <a:pathLst>
                <a:path h="2369752" w="2499599">
                  <a:moveTo>
                    <a:pt x="0" y="0"/>
                  </a:moveTo>
                  <a:lnTo>
                    <a:pt x="2499599" y="0"/>
                  </a:lnTo>
                  <a:lnTo>
                    <a:pt x="2499599" y="2369752"/>
                  </a:lnTo>
                  <a:lnTo>
                    <a:pt x="0" y="2369752"/>
                  </a:lnTo>
                  <a:close/>
                </a:path>
              </a:pathLst>
            </a:custGeom>
          </p:spPr>
        </p:sp>
        <p:sp>
          <p:nvSpPr>
            <p:cNvPr name="TextBox 5" id="5"/>
            <p:cNvSpPr txBox="true"/>
            <p:nvPr/>
          </p:nvSpPr>
          <p:spPr>
            <a:xfrm>
              <a:off x="121920" y="-396240"/>
              <a:ext cx="2255759" cy="270503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4400"/>
                </a:lnSpc>
              </a:pPr>
              <a:r>
                <a:rPr lang="en-US" sz="8000" b="tru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01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8282498" y="4254843"/>
            <a:ext cx="1723004" cy="1777314"/>
            <a:chOff x="121920" y="60960"/>
            <a:chExt cx="2255759" cy="224783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-121920" y="-60960"/>
              <a:ext cx="2499599" cy="2369752"/>
            </a:xfrm>
            <a:custGeom>
              <a:avLst/>
              <a:gdLst/>
              <a:ahLst/>
              <a:cxnLst/>
              <a:rect r="r" b="b" t="t" l="l"/>
              <a:pathLst>
                <a:path h="2369752" w="2499599">
                  <a:moveTo>
                    <a:pt x="0" y="0"/>
                  </a:moveTo>
                  <a:lnTo>
                    <a:pt x="2499599" y="0"/>
                  </a:lnTo>
                  <a:lnTo>
                    <a:pt x="2499599" y="2369752"/>
                  </a:lnTo>
                  <a:lnTo>
                    <a:pt x="0" y="2369752"/>
                  </a:lnTo>
                  <a:close/>
                </a:path>
              </a:pathLst>
            </a:custGeom>
          </p:spPr>
        </p:sp>
        <p:sp>
          <p:nvSpPr>
            <p:cNvPr name="TextBox 8" id="8"/>
            <p:cNvSpPr txBox="true"/>
            <p:nvPr/>
          </p:nvSpPr>
          <p:spPr>
            <a:xfrm>
              <a:off x="121920" y="-396240"/>
              <a:ext cx="2255759" cy="270503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4400"/>
                </a:lnSpc>
              </a:pPr>
              <a:r>
                <a:rPr lang="en-US" sz="8000" b="tru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02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2720127" y="4397843"/>
            <a:ext cx="1723004" cy="1777314"/>
            <a:chOff x="121920" y="60960"/>
            <a:chExt cx="2255759" cy="224783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-121920" y="-60960"/>
              <a:ext cx="2499599" cy="2369752"/>
            </a:xfrm>
            <a:custGeom>
              <a:avLst/>
              <a:gdLst/>
              <a:ahLst/>
              <a:cxnLst/>
              <a:rect r="r" b="b" t="t" l="l"/>
              <a:pathLst>
                <a:path h="2369752" w="2499599">
                  <a:moveTo>
                    <a:pt x="0" y="0"/>
                  </a:moveTo>
                  <a:lnTo>
                    <a:pt x="2499599" y="0"/>
                  </a:lnTo>
                  <a:lnTo>
                    <a:pt x="2499599" y="2369752"/>
                  </a:lnTo>
                  <a:lnTo>
                    <a:pt x="0" y="2369752"/>
                  </a:lnTo>
                  <a:close/>
                </a:path>
              </a:pathLst>
            </a:custGeom>
          </p:spPr>
        </p:sp>
        <p:sp>
          <p:nvSpPr>
            <p:cNvPr name="TextBox 11" id="11"/>
            <p:cNvSpPr txBox="true"/>
            <p:nvPr/>
          </p:nvSpPr>
          <p:spPr>
            <a:xfrm>
              <a:off x="121920" y="-396240"/>
              <a:ext cx="2255759" cy="270503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4400"/>
                </a:lnSpc>
              </a:pPr>
              <a:r>
                <a:rPr lang="en-US" sz="8000" b="tru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03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6925186" y="568159"/>
            <a:ext cx="4437629" cy="1777314"/>
            <a:chOff x="121920" y="60960"/>
            <a:chExt cx="5809750" cy="224783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-121920" y="-60960"/>
              <a:ext cx="6053591" cy="2369752"/>
            </a:xfrm>
            <a:custGeom>
              <a:avLst/>
              <a:gdLst/>
              <a:ahLst/>
              <a:cxnLst/>
              <a:rect r="r" b="b" t="t" l="l"/>
              <a:pathLst>
                <a:path h="2369752" w="6053591">
                  <a:moveTo>
                    <a:pt x="0" y="0"/>
                  </a:moveTo>
                  <a:lnTo>
                    <a:pt x="6053590" y="0"/>
                  </a:lnTo>
                  <a:lnTo>
                    <a:pt x="6053590" y="2369752"/>
                  </a:lnTo>
                  <a:lnTo>
                    <a:pt x="0" y="2369752"/>
                  </a:lnTo>
                  <a:close/>
                </a:path>
              </a:pathLst>
            </a:custGeom>
          </p:spPr>
        </p:sp>
        <p:sp>
          <p:nvSpPr>
            <p:cNvPr name="TextBox 14" id="14"/>
            <p:cNvSpPr txBox="true"/>
            <p:nvPr/>
          </p:nvSpPr>
          <p:spPr>
            <a:xfrm>
              <a:off x="121920" y="-396240"/>
              <a:ext cx="5809750" cy="270503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4400"/>
                </a:lnSpc>
              </a:pPr>
              <a:r>
                <a:rPr lang="en-US" sz="8000" b="tru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TEXT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2192000"/>
          </a:xfrm>
          <a:custGeom>
            <a:avLst/>
            <a:gdLst/>
            <a:ahLst/>
            <a:cxnLst/>
            <a:rect r="r" b="b" t="t" l="l"/>
            <a:pathLst>
              <a:path h="12192000" w="18288000">
                <a:moveTo>
                  <a:pt x="0" y="0"/>
                </a:moveTo>
                <a:lnTo>
                  <a:pt x="18288000" y="0"/>
                </a:lnTo>
                <a:lnTo>
                  <a:pt x="18288000" y="12192000"/>
                </a:lnTo>
                <a:lnTo>
                  <a:pt x="0" y="12192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043932" y="1028700"/>
            <a:ext cx="4200135" cy="1604263"/>
            <a:chOff x="121920" y="60960"/>
            <a:chExt cx="4022506" cy="14842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-121920" y="-60960"/>
              <a:ext cx="4266346" cy="1606153"/>
            </a:xfrm>
            <a:custGeom>
              <a:avLst/>
              <a:gdLst/>
              <a:ahLst/>
              <a:cxnLst/>
              <a:rect r="r" b="b" t="t" l="l"/>
              <a:pathLst>
                <a:path h="1606153" w="4266346">
                  <a:moveTo>
                    <a:pt x="0" y="0"/>
                  </a:moveTo>
                  <a:lnTo>
                    <a:pt x="4266346" y="0"/>
                  </a:lnTo>
                  <a:lnTo>
                    <a:pt x="4266346" y="1606153"/>
                  </a:lnTo>
                  <a:lnTo>
                    <a:pt x="0" y="1606153"/>
                  </a:lnTo>
                  <a:close/>
                </a:path>
              </a:pathLst>
            </a:custGeom>
          </p:spPr>
        </p:sp>
        <p:sp>
          <p:nvSpPr>
            <p:cNvPr name="TextBox 5" id="5"/>
            <p:cNvSpPr txBox="true"/>
            <p:nvPr/>
          </p:nvSpPr>
          <p:spPr>
            <a:xfrm>
              <a:off x="121920" y="-396240"/>
              <a:ext cx="4022506" cy="19414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4400"/>
                </a:lnSpc>
              </a:pPr>
              <a:r>
                <a:rPr lang="en-US" b="true" sz="8000">
                  <a:solidFill>
                    <a:srgbClr val="AB3DC9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Title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2164743" y="6866984"/>
            <a:ext cx="3504042" cy="1342098"/>
            <a:chOff x="121920" y="60960"/>
            <a:chExt cx="4428216" cy="166754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-121920" y="-60960"/>
              <a:ext cx="4672056" cy="1789464"/>
            </a:xfrm>
            <a:custGeom>
              <a:avLst/>
              <a:gdLst/>
              <a:ahLst/>
              <a:cxnLst/>
              <a:rect r="r" b="b" t="t" l="l"/>
              <a:pathLst>
                <a:path h="1789464" w="4672056">
                  <a:moveTo>
                    <a:pt x="0" y="0"/>
                  </a:moveTo>
                  <a:lnTo>
                    <a:pt x="4672056" y="0"/>
                  </a:lnTo>
                  <a:lnTo>
                    <a:pt x="4672056" y="1789464"/>
                  </a:lnTo>
                  <a:lnTo>
                    <a:pt x="0" y="1789464"/>
                  </a:lnTo>
                  <a:close/>
                </a:path>
              </a:pathLst>
            </a:custGeom>
          </p:spPr>
        </p:sp>
        <p:sp>
          <p:nvSpPr>
            <p:cNvPr name="TextBox 8" id="8"/>
            <p:cNvSpPr txBox="true"/>
            <p:nvPr/>
          </p:nvSpPr>
          <p:spPr>
            <a:xfrm>
              <a:off x="121920" y="-81915"/>
              <a:ext cx="4428216" cy="181041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240"/>
                </a:lnSpc>
              </a:pPr>
              <a:r>
                <a:rPr lang="en-US" sz="1800">
                  <a:solidFill>
                    <a:srgbClr val="1E2A3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text text text text text text text text text text text text text text text text text text text text 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7418733" y="6866984"/>
            <a:ext cx="3504042" cy="1342098"/>
            <a:chOff x="121920" y="60960"/>
            <a:chExt cx="4428216" cy="166754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-121920" y="-60960"/>
              <a:ext cx="4672056" cy="1789464"/>
            </a:xfrm>
            <a:custGeom>
              <a:avLst/>
              <a:gdLst/>
              <a:ahLst/>
              <a:cxnLst/>
              <a:rect r="r" b="b" t="t" l="l"/>
              <a:pathLst>
                <a:path h="1789464" w="4672056">
                  <a:moveTo>
                    <a:pt x="0" y="0"/>
                  </a:moveTo>
                  <a:lnTo>
                    <a:pt x="4672056" y="0"/>
                  </a:lnTo>
                  <a:lnTo>
                    <a:pt x="4672056" y="1789464"/>
                  </a:lnTo>
                  <a:lnTo>
                    <a:pt x="0" y="1789464"/>
                  </a:lnTo>
                  <a:close/>
                </a:path>
              </a:pathLst>
            </a:custGeom>
          </p:spPr>
        </p:sp>
        <p:sp>
          <p:nvSpPr>
            <p:cNvPr name="TextBox 11" id="11"/>
            <p:cNvSpPr txBox="true"/>
            <p:nvPr/>
          </p:nvSpPr>
          <p:spPr>
            <a:xfrm>
              <a:off x="121920" y="-81915"/>
              <a:ext cx="4428216" cy="181041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240"/>
                </a:lnSpc>
              </a:pPr>
              <a:r>
                <a:rPr lang="en-US" sz="1800">
                  <a:solidFill>
                    <a:srgbClr val="1E2A3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text text text text text text text text text text text text text text text text text text text text</a:t>
              </a:r>
              <a:r>
                <a:rPr lang="en-US" sz="1800">
                  <a:solidFill>
                    <a:srgbClr val="1E2A3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2619215" y="6866984"/>
            <a:ext cx="3504042" cy="1342098"/>
            <a:chOff x="121920" y="60960"/>
            <a:chExt cx="4428216" cy="166754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-121920" y="-60960"/>
              <a:ext cx="4672056" cy="1789464"/>
            </a:xfrm>
            <a:custGeom>
              <a:avLst/>
              <a:gdLst/>
              <a:ahLst/>
              <a:cxnLst/>
              <a:rect r="r" b="b" t="t" l="l"/>
              <a:pathLst>
                <a:path h="1789464" w="4672056">
                  <a:moveTo>
                    <a:pt x="0" y="0"/>
                  </a:moveTo>
                  <a:lnTo>
                    <a:pt x="4672056" y="0"/>
                  </a:lnTo>
                  <a:lnTo>
                    <a:pt x="4672056" y="1789464"/>
                  </a:lnTo>
                  <a:lnTo>
                    <a:pt x="0" y="1789464"/>
                  </a:lnTo>
                  <a:close/>
                </a:path>
              </a:pathLst>
            </a:custGeom>
          </p:spPr>
        </p:sp>
        <p:sp>
          <p:nvSpPr>
            <p:cNvPr name="TextBox 14" id="14"/>
            <p:cNvSpPr txBox="true"/>
            <p:nvPr/>
          </p:nvSpPr>
          <p:spPr>
            <a:xfrm>
              <a:off x="121920" y="-81915"/>
              <a:ext cx="4428216" cy="181041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240"/>
                </a:lnSpc>
              </a:pPr>
              <a:r>
                <a:rPr lang="en-US" sz="1800">
                  <a:solidFill>
                    <a:srgbClr val="1E2A3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text text text text text text text text text text text text text text text text text text text text</a:t>
              </a:r>
              <a:r>
                <a:rPr lang="en-US" sz="1800">
                  <a:solidFill>
                    <a:srgbClr val="1E2A3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2695780" y="4171950"/>
            <a:ext cx="2441967" cy="2328261"/>
          </a:xfrm>
          <a:custGeom>
            <a:avLst/>
            <a:gdLst/>
            <a:ahLst/>
            <a:cxnLst/>
            <a:rect r="r" b="b" t="t" l="l"/>
            <a:pathLst>
              <a:path h="2328261" w="2441967">
                <a:moveTo>
                  <a:pt x="0" y="0"/>
                </a:moveTo>
                <a:lnTo>
                  <a:pt x="2441967" y="0"/>
                </a:lnTo>
                <a:lnTo>
                  <a:pt x="2441967" y="2328261"/>
                </a:lnTo>
                <a:lnTo>
                  <a:pt x="0" y="23282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7490137" y="3541138"/>
            <a:ext cx="3361233" cy="3204723"/>
          </a:xfrm>
          <a:custGeom>
            <a:avLst/>
            <a:gdLst/>
            <a:ahLst/>
            <a:cxnLst/>
            <a:rect r="r" b="b" t="t" l="l"/>
            <a:pathLst>
              <a:path h="3204723" w="3361233">
                <a:moveTo>
                  <a:pt x="0" y="0"/>
                </a:moveTo>
                <a:lnTo>
                  <a:pt x="3361233" y="0"/>
                </a:lnTo>
                <a:lnTo>
                  <a:pt x="3361233" y="3204724"/>
                </a:lnTo>
                <a:lnTo>
                  <a:pt x="0" y="32047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3150253" y="4171950"/>
            <a:ext cx="2441967" cy="2328261"/>
          </a:xfrm>
          <a:custGeom>
            <a:avLst/>
            <a:gdLst/>
            <a:ahLst/>
            <a:cxnLst/>
            <a:rect r="r" b="b" t="t" l="l"/>
            <a:pathLst>
              <a:path h="2328261" w="2441967">
                <a:moveTo>
                  <a:pt x="0" y="0"/>
                </a:moveTo>
                <a:lnTo>
                  <a:pt x="2441967" y="0"/>
                </a:lnTo>
                <a:lnTo>
                  <a:pt x="2441967" y="2328261"/>
                </a:lnTo>
                <a:lnTo>
                  <a:pt x="0" y="23282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8208471" y="4403283"/>
            <a:ext cx="1924565" cy="1480435"/>
          </a:xfrm>
          <a:custGeom>
            <a:avLst/>
            <a:gdLst/>
            <a:ahLst/>
            <a:cxnLst/>
            <a:rect r="r" b="b" t="t" l="l"/>
            <a:pathLst>
              <a:path h="1480435" w="1924565">
                <a:moveTo>
                  <a:pt x="0" y="0"/>
                </a:moveTo>
                <a:lnTo>
                  <a:pt x="1924565" y="0"/>
                </a:lnTo>
                <a:lnTo>
                  <a:pt x="1924565" y="1480434"/>
                </a:lnTo>
                <a:lnTo>
                  <a:pt x="0" y="14804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3210455" y="4792766"/>
            <a:ext cx="1412617" cy="1086629"/>
          </a:xfrm>
          <a:custGeom>
            <a:avLst/>
            <a:gdLst/>
            <a:ahLst/>
            <a:cxnLst/>
            <a:rect r="r" b="b" t="t" l="l"/>
            <a:pathLst>
              <a:path h="1086629" w="1412617">
                <a:moveTo>
                  <a:pt x="0" y="0"/>
                </a:moveTo>
                <a:lnTo>
                  <a:pt x="1412617" y="0"/>
                </a:lnTo>
                <a:lnTo>
                  <a:pt x="1412617" y="1086629"/>
                </a:lnTo>
                <a:lnTo>
                  <a:pt x="0" y="10866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3718395" y="4797089"/>
            <a:ext cx="1412617" cy="1086629"/>
          </a:xfrm>
          <a:custGeom>
            <a:avLst/>
            <a:gdLst/>
            <a:ahLst/>
            <a:cxnLst/>
            <a:rect r="r" b="b" t="t" l="l"/>
            <a:pathLst>
              <a:path h="1086629" w="1412617">
                <a:moveTo>
                  <a:pt x="0" y="0"/>
                </a:moveTo>
                <a:lnTo>
                  <a:pt x="1412617" y="0"/>
                </a:lnTo>
                <a:lnTo>
                  <a:pt x="1412617" y="1086628"/>
                </a:lnTo>
                <a:lnTo>
                  <a:pt x="0" y="108662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10800000">
            <a:off x="0" y="0"/>
            <a:ext cx="18288000" cy="10287000"/>
            <a:chOff x="0" y="0"/>
            <a:chExt cx="4816593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709333"/>
            </a:xfrm>
            <a:custGeom>
              <a:avLst/>
              <a:gdLst/>
              <a:ahLst/>
              <a:cxnLst/>
              <a:rect r="r" b="b" t="t" l="l"/>
              <a:pathLst>
                <a:path h="270933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1E2A38">
                    <a:alpha val="100000"/>
                  </a:srgbClr>
                </a:gs>
                <a:gs pos="100000">
                  <a:srgbClr val="4CB9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04775"/>
              <a:ext cx="4816593" cy="28141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054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-6418206">
            <a:off x="480232" y="-3241344"/>
            <a:ext cx="11547330" cy="11547330"/>
          </a:xfrm>
          <a:custGeom>
            <a:avLst/>
            <a:gdLst/>
            <a:ahLst/>
            <a:cxnLst/>
            <a:rect r="r" b="b" t="t" l="l"/>
            <a:pathLst>
              <a:path h="11547330" w="11547330">
                <a:moveTo>
                  <a:pt x="0" y="0"/>
                </a:moveTo>
                <a:lnTo>
                  <a:pt x="11547330" y="0"/>
                </a:lnTo>
                <a:lnTo>
                  <a:pt x="11547330" y="11547330"/>
                </a:lnTo>
                <a:lnTo>
                  <a:pt x="0" y="115473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465227" y="-162913"/>
            <a:ext cx="8382907" cy="9902672"/>
          </a:xfrm>
          <a:custGeom>
            <a:avLst/>
            <a:gdLst/>
            <a:ahLst/>
            <a:cxnLst/>
            <a:rect r="r" b="b" t="t" l="l"/>
            <a:pathLst>
              <a:path h="9902672" w="8382907">
                <a:moveTo>
                  <a:pt x="0" y="0"/>
                </a:moveTo>
                <a:lnTo>
                  <a:pt x="8382907" y="0"/>
                </a:lnTo>
                <a:lnTo>
                  <a:pt x="8382907" y="9902672"/>
                </a:lnTo>
                <a:lnTo>
                  <a:pt x="0" y="99026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482974" y="1284064"/>
            <a:ext cx="7601109" cy="1250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  <a:hlinkClick r:id="rId5" tooltip="https://primeslides.com"/>
              </a:rPr>
              <a:t>PrimeSlides.com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3389738"/>
            <a:ext cx="3944545" cy="80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500" b="true">
                <a:solidFill>
                  <a:srgbClr val="1E2A38"/>
                </a:solidFill>
                <a:latin typeface="Poppins Bold"/>
                <a:ea typeface="Poppins Bold"/>
                <a:cs typeface="Poppins Bold"/>
                <a:sym typeface="Poppins Bold"/>
              </a:rPr>
              <a:t>Disclaimer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028700" y="1028700"/>
            <a:ext cx="1220111" cy="1952178"/>
          </a:xfrm>
          <a:custGeom>
            <a:avLst/>
            <a:gdLst/>
            <a:ahLst/>
            <a:cxnLst/>
            <a:rect r="r" b="b" t="t" l="l"/>
            <a:pathLst>
              <a:path h="1952178" w="1220111">
                <a:moveTo>
                  <a:pt x="0" y="0"/>
                </a:moveTo>
                <a:lnTo>
                  <a:pt x="1220111" y="0"/>
                </a:lnTo>
                <a:lnTo>
                  <a:pt x="1220111" y="1952178"/>
                </a:lnTo>
                <a:lnTo>
                  <a:pt x="0" y="19521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855260" y="6537662"/>
            <a:ext cx="6005244" cy="3377950"/>
          </a:xfrm>
          <a:custGeom>
            <a:avLst/>
            <a:gdLst/>
            <a:ahLst/>
            <a:cxnLst/>
            <a:rect r="r" b="b" t="t" l="l"/>
            <a:pathLst>
              <a:path h="3377950" w="6005244">
                <a:moveTo>
                  <a:pt x="0" y="0"/>
                </a:moveTo>
                <a:lnTo>
                  <a:pt x="6005244" y="0"/>
                </a:lnTo>
                <a:lnTo>
                  <a:pt x="6005244" y="3377950"/>
                </a:lnTo>
                <a:lnTo>
                  <a:pt x="0" y="337795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4483100"/>
            <a:ext cx="10826560" cy="1235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This template has been designed and distributed for free by AshotMB.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5889625"/>
            <a:ext cx="5699696" cy="80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500" b="true">
                <a:solidFill>
                  <a:srgbClr val="1E2A38"/>
                </a:solidFill>
                <a:latin typeface="Poppins Bold"/>
                <a:ea typeface="Poppins Bold"/>
                <a:cs typeface="Poppins Bold"/>
                <a:sym typeface="Poppins Bold"/>
              </a:rPr>
              <a:t>Resources Used: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759416" y="6908800"/>
            <a:ext cx="7023734" cy="615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Images from </a:t>
            </a:r>
            <a:r>
              <a:rPr lang="en-US" sz="3500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Pexels 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and </a:t>
            </a:r>
            <a:r>
              <a:rPr lang="en-US" sz="3500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Pixabay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759416" y="7610687"/>
            <a:ext cx="7023734" cy="615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AI-generated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el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nt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 and images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759416" y="8314184"/>
            <a:ext cx="7023734" cy="615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Original d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esig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ns by </a:t>
            </a:r>
            <a:r>
              <a:rPr lang="en-US" sz="3500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AshotMB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074425" y="6855037"/>
            <a:ext cx="5566915" cy="2667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i="true">
                <a:solidFill>
                  <a:srgbClr val="FFFFFF"/>
                </a:solidFill>
                <a:latin typeface="Roboto Italics"/>
                <a:ea typeface="Roboto Italics"/>
                <a:cs typeface="Roboto Italics"/>
                <a:sym typeface="Roboto Italics"/>
              </a:rPr>
              <a:t>Feel free to use and adapt this template for personal or educational purposes. Commercial redistribution is not allowed without permission.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1028700" y="6942116"/>
            <a:ext cx="562719" cy="636822"/>
          </a:xfrm>
          <a:custGeom>
            <a:avLst/>
            <a:gdLst/>
            <a:ahLst/>
            <a:cxnLst/>
            <a:rect r="r" b="b" t="t" l="l"/>
            <a:pathLst>
              <a:path h="636822" w="562719">
                <a:moveTo>
                  <a:pt x="0" y="0"/>
                </a:moveTo>
                <a:lnTo>
                  <a:pt x="562719" y="0"/>
                </a:lnTo>
                <a:lnTo>
                  <a:pt x="562719" y="636821"/>
                </a:lnTo>
                <a:lnTo>
                  <a:pt x="0" y="6368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028700" y="7644363"/>
            <a:ext cx="562719" cy="636822"/>
          </a:xfrm>
          <a:custGeom>
            <a:avLst/>
            <a:gdLst/>
            <a:ahLst/>
            <a:cxnLst/>
            <a:rect r="r" b="b" t="t" l="l"/>
            <a:pathLst>
              <a:path h="636822" w="562719">
                <a:moveTo>
                  <a:pt x="0" y="0"/>
                </a:moveTo>
                <a:lnTo>
                  <a:pt x="562719" y="0"/>
                </a:lnTo>
                <a:lnTo>
                  <a:pt x="562719" y="636822"/>
                </a:lnTo>
                <a:lnTo>
                  <a:pt x="0" y="63682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028700" y="8347860"/>
            <a:ext cx="562719" cy="636822"/>
          </a:xfrm>
          <a:custGeom>
            <a:avLst/>
            <a:gdLst/>
            <a:ahLst/>
            <a:cxnLst/>
            <a:rect r="r" b="b" t="t" l="l"/>
            <a:pathLst>
              <a:path h="636822" w="562719">
                <a:moveTo>
                  <a:pt x="0" y="0"/>
                </a:moveTo>
                <a:lnTo>
                  <a:pt x="562719" y="0"/>
                </a:lnTo>
                <a:lnTo>
                  <a:pt x="562719" y="636821"/>
                </a:lnTo>
                <a:lnTo>
                  <a:pt x="0" y="6368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DAHFX7kt1-4</dc:identifier>
  <dcterms:modified xsi:type="dcterms:W3CDTF">2011-08-01T06:04:30Z</dcterms:modified>
  <cp:revision>1</cp:revision>
  <dc:title>Creative Modern Presentation Template for PowerPoint, Canva, and Google Slides</dc:title>
</cp:coreProperties>
</file>