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Montserrat Bold" charset="1" panose="00000800000000000000"/>
      <p:regular r:id="rId12"/>
    </p:embeddedFont>
    <p:embeddedFont>
      <p:font typeface="Arial MT Pro" charset="1" panose="020B0502020202020204"/>
      <p:regular r:id="rId13"/>
    </p:embeddedFont>
    <p:embeddedFont>
      <p:font typeface="Calibri (MS)" charset="1" panose="020F0502020204030204"/>
      <p:regular r:id="rId14"/>
    </p:embeddedFont>
    <p:embeddedFont>
      <p:font typeface="Arimo Bold" charset="1" panose="020B0704020202020204"/>
      <p:regular r:id="rId15"/>
    </p:embeddedFont>
    <p:embeddedFont>
      <p:font typeface="Arimo" charset="1" panose="020B0604020202020204"/>
      <p:regular r:id="rId16"/>
    </p:embeddedFont>
    <p:embeddedFont>
      <p:font typeface="Poppins" charset="1" panose="00000500000000000000"/>
      <p:regular r:id="rId17"/>
    </p:embeddedFont>
    <p:embeddedFont>
      <p:font typeface="Poppins Bold" charset="1" panose="00000800000000000000"/>
      <p:regular r:id="rId18"/>
    </p:embeddedFont>
    <p:embeddedFont>
      <p:font typeface="Roboto" charset="1" panose="02000000000000000000"/>
      <p:regular r:id="rId19"/>
    </p:embeddedFont>
    <p:embeddedFont>
      <p:font typeface="Roboto Bold" charset="1" panose="02000000000000000000"/>
      <p:regular r:id="rId20"/>
    </p:embeddedFont>
    <p:embeddedFont>
      <p:font typeface="Roboto Italics" charset="1" panose="02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https://primeslides.com" TargetMode="External" Type="http://schemas.openxmlformats.org/officeDocument/2006/relationships/hyperlink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948690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70180" y="3844776"/>
            <a:ext cx="15147640" cy="1777314"/>
            <a:chOff x="121920" y="60960"/>
            <a:chExt cx="19831314" cy="22478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21920" y="-60960"/>
              <a:ext cx="20075153" cy="2369752"/>
            </a:xfrm>
            <a:custGeom>
              <a:avLst/>
              <a:gdLst/>
              <a:ahLst/>
              <a:cxnLst/>
              <a:rect r="r" b="b" t="t" l="l"/>
              <a:pathLst>
                <a:path h="2369752" w="20075153">
                  <a:moveTo>
                    <a:pt x="0" y="0"/>
                  </a:moveTo>
                  <a:lnTo>
                    <a:pt x="20075153" y="0"/>
                  </a:lnTo>
                  <a:lnTo>
                    <a:pt x="20075153" y="2369752"/>
                  </a:lnTo>
                  <a:lnTo>
                    <a:pt x="0" y="2369752"/>
                  </a:lnTo>
                  <a:close/>
                </a:path>
              </a:pathLst>
            </a:custGeom>
          </p:spPr>
        </p:sp>
        <p:sp>
          <p:nvSpPr>
            <p:cNvPr name="TextBox 5" id="5"/>
            <p:cNvSpPr txBox="true"/>
            <p:nvPr/>
          </p:nvSpPr>
          <p:spPr>
            <a:xfrm>
              <a:off x="121920" y="-224790"/>
              <a:ext cx="19831314" cy="253358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000"/>
                </a:lnSpc>
              </a:pPr>
              <a:r>
                <a:rPr lang="en-US" sz="50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Creat</a:t>
              </a:r>
              <a:r>
                <a:rPr lang="en-US" b="true" sz="50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ive Professional Presentation Template</a:t>
              </a:r>
            </a:p>
          </p:txBody>
        </p:sp>
      </p:grpSp>
      <p:sp>
        <p:nvSpPr>
          <p:cNvPr name="AutoShape 6" id="6"/>
          <p:cNvSpPr/>
          <p:nvPr/>
        </p:nvSpPr>
        <p:spPr>
          <a:xfrm>
            <a:off x="5914694" y="5172075"/>
            <a:ext cx="6458613" cy="1905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3378164" y="5622090"/>
            <a:ext cx="11531672" cy="997458"/>
            <a:chOff x="121920" y="60960"/>
            <a:chExt cx="14200499" cy="12045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121920" y="-60960"/>
              <a:ext cx="14444339" cy="1326428"/>
            </a:xfrm>
            <a:custGeom>
              <a:avLst/>
              <a:gdLst/>
              <a:ahLst/>
              <a:cxnLst/>
              <a:rect r="r" b="b" t="t" l="l"/>
              <a:pathLst>
                <a:path h="1326428" w="14444339">
                  <a:moveTo>
                    <a:pt x="0" y="0"/>
                  </a:moveTo>
                  <a:lnTo>
                    <a:pt x="14444339" y="0"/>
                  </a:lnTo>
                  <a:lnTo>
                    <a:pt x="14444339" y="1326428"/>
                  </a:lnTo>
                  <a:lnTo>
                    <a:pt x="0" y="1326428"/>
                  </a:lnTo>
                  <a:close/>
                </a:path>
              </a:pathLst>
            </a:custGeom>
          </p:spPr>
        </p:sp>
        <p:sp>
          <p:nvSpPr>
            <p:cNvPr name="TextBox 9" id="9"/>
            <p:cNvSpPr txBox="true"/>
            <p:nvPr/>
          </p:nvSpPr>
          <p:spPr>
            <a:xfrm>
              <a:off x="121920" y="-5715"/>
              <a:ext cx="14200499" cy="12711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199"/>
                </a:lnSpc>
              </a:pPr>
              <a:r>
                <a:rPr lang="en-US" sz="3499">
                  <a:solidFill>
                    <a:srgbClr val="FFFFFF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for </a:t>
              </a:r>
              <a:r>
                <a:rPr lang="en-US" sz="3499">
                  <a:solidFill>
                    <a:srgbClr val="FFFFFF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PowerPoint, Canva, and Google Slides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948690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13313" y="2582592"/>
            <a:ext cx="3072488" cy="1025143"/>
            <a:chOff x="121920" y="60960"/>
            <a:chExt cx="4022506" cy="12965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21920" y="-60960"/>
              <a:ext cx="4266346" cy="1418454"/>
            </a:xfrm>
            <a:custGeom>
              <a:avLst/>
              <a:gdLst/>
              <a:ahLst/>
              <a:cxnLst/>
              <a:rect r="r" b="b" t="t" l="l"/>
              <a:pathLst>
                <a:path h="1418454" w="4266346">
                  <a:moveTo>
                    <a:pt x="0" y="0"/>
                  </a:moveTo>
                  <a:lnTo>
                    <a:pt x="4266346" y="0"/>
                  </a:lnTo>
                  <a:lnTo>
                    <a:pt x="4266346" y="1418454"/>
                  </a:lnTo>
                  <a:lnTo>
                    <a:pt x="0" y="1418454"/>
                  </a:lnTo>
                  <a:close/>
                </a:path>
              </a:pathLst>
            </a:custGeom>
          </p:spPr>
        </p:sp>
        <p:sp>
          <p:nvSpPr>
            <p:cNvPr name="TextBox 5" id="5"/>
            <p:cNvSpPr txBox="true"/>
            <p:nvPr/>
          </p:nvSpPr>
          <p:spPr>
            <a:xfrm>
              <a:off x="121920" y="-224790"/>
              <a:ext cx="4022506" cy="15822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000"/>
                </a:lnSpc>
              </a:pPr>
              <a:r>
                <a:rPr lang="en-US" sz="5000" b="true">
                  <a:solidFill>
                    <a:srgbClr val="28477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Title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713313" y="4070517"/>
            <a:ext cx="5992706" cy="1182407"/>
            <a:chOff x="121920" y="60960"/>
            <a:chExt cx="7434673" cy="14945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121920" y="-60960"/>
              <a:ext cx="7678514" cy="1616442"/>
            </a:xfrm>
            <a:custGeom>
              <a:avLst/>
              <a:gdLst/>
              <a:ahLst/>
              <a:cxnLst/>
              <a:rect r="r" b="b" t="t" l="l"/>
              <a:pathLst>
                <a:path h="1616442" w="7678514">
                  <a:moveTo>
                    <a:pt x="0" y="0"/>
                  </a:moveTo>
                  <a:lnTo>
                    <a:pt x="7678514" y="0"/>
                  </a:lnTo>
                  <a:lnTo>
                    <a:pt x="7678514" y="1616442"/>
                  </a:lnTo>
                  <a:lnTo>
                    <a:pt x="0" y="1616442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121920" y="-129540"/>
              <a:ext cx="7434673" cy="16850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9"/>
                </a:lnSpc>
              </a:pPr>
              <a:r>
                <a:rPr lang="en-US" sz="2499">
                  <a:solidFill>
                    <a:srgbClr val="59595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13313" y="5595753"/>
            <a:ext cx="5992706" cy="1182407"/>
            <a:chOff x="121920" y="60960"/>
            <a:chExt cx="7434673" cy="149452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121920" y="-60960"/>
              <a:ext cx="7678514" cy="1616442"/>
            </a:xfrm>
            <a:custGeom>
              <a:avLst/>
              <a:gdLst/>
              <a:ahLst/>
              <a:cxnLst/>
              <a:rect r="r" b="b" t="t" l="l"/>
              <a:pathLst>
                <a:path h="1616442" w="7678514">
                  <a:moveTo>
                    <a:pt x="0" y="0"/>
                  </a:moveTo>
                  <a:lnTo>
                    <a:pt x="7678514" y="0"/>
                  </a:lnTo>
                  <a:lnTo>
                    <a:pt x="7678514" y="1616442"/>
                  </a:lnTo>
                  <a:lnTo>
                    <a:pt x="0" y="161644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121920" y="-129540"/>
              <a:ext cx="7434673" cy="16850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9"/>
                </a:lnSpc>
              </a:pPr>
              <a:r>
                <a:rPr lang="en-US" sz="2499">
                  <a:solidFill>
                    <a:srgbClr val="59595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713313" y="7121060"/>
            <a:ext cx="5992706" cy="1182407"/>
            <a:chOff x="121920" y="60960"/>
            <a:chExt cx="7434673" cy="149452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121920" y="-60960"/>
              <a:ext cx="7678514" cy="1616442"/>
            </a:xfrm>
            <a:custGeom>
              <a:avLst/>
              <a:gdLst/>
              <a:ahLst/>
              <a:cxnLst/>
              <a:rect r="r" b="b" t="t" l="l"/>
              <a:pathLst>
                <a:path h="1616442" w="7678514">
                  <a:moveTo>
                    <a:pt x="0" y="0"/>
                  </a:moveTo>
                  <a:lnTo>
                    <a:pt x="7678514" y="0"/>
                  </a:lnTo>
                  <a:lnTo>
                    <a:pt x="7678514" y="1616442"/>
                  </a:lnTo>
                  <a:lnTo>
                    <a:pt x="0" y="161644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121920" y="-129540"/>
              <a:ext cx="7434673" cy="16850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9"/>
                </a:lnSpc>
              </a:pPr>
              <a:r>
                <a:rPr lang="en-US" sz="2499">
                  <a:solidFill>
                    <a:srgbClr val="59595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395559" y="2686554"/>
            <a:ext cx="4838538" cy="5132738"/>
            <a:chOff x="0" y="0"/>
            <a:chExt cx="1274347" cy="135183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74347" cy="1351832"/>
            </a:xfrm>
            <a:custGeom>
              <a:avLst/>
              <a:gdLst/>
              <a:ahLst/>
              <a:cxnLst/>
              <a:rect r="r" b="b" t="t" l="l"/>
              <a:pathLst>
                <a:path h="1351832" w="1274347">
                  <a:moveTo>
                    <a:pt x="0" y="0"/>
                  </a:moveTo>
                  <a:lnTo>
                    <a:pt x="1274347" y="0"/>
                  </a:lnTo>
                  <a:lnTo>
                    <a:pt x="1274347" y="1351832"/>
                  </a:lnTo>
                  <a:lnTo>
                    <a:pt x="0" y="1351832"/>
                  </a:lnTo>
                  <a:close/>
                </a:path>
              </a:pathLst>
            </a:custGeom>
            <a:solidFill>
              <a:srgbClr val="88B5F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0"/>
              <a:ext cx="1274347" cy="15423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9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0848293" y="-948690"/>
            <a:ext cx="5491388" cy="8229600"/>
          </a:xfrm>
          <a:custGeom>
            <a:avLst/>
            <a:gdLst/>
            <a:ahLst/>
            <a:cxnLst/>
            <a:rect r="r" b="b" t="t" l="l"/>
            <a:pathLst>
              <a:path h="8229600" w="5491388">
                <a:moveTo>
                  <a:pt x="0" y="0"/>
                </a:moveTo>
                <a:lnTo>
                  <a:pt x="5491387" y="0"/>
                </a:lnTo>
                <a:lnTo>
                  <a:pt x="54913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326438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1959586" cy="10287000"/>
            <a:chOff x="0" y="0"/>
            <a:chExt cx="15946114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94611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5946115">
                  <a:moveTo>
                    <a:pt x="0" y="0"/>
                  </a:moveTo>
                  <a:lnTo>
                    <a:pt x="15946115" y="0"/>
                  </a:lnTo>
                  <a:lnTo>
                    <a:pt x="15946115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9F9FF">
                <a:alpha val="9019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468296"/>
            <a:ext cx="4028778" cy="1133677"/>
            <a:chOff x="0" y="0"/>
            <a:chExt cx="12594035" cy="354389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594035" cy="3543895"/>
            </a:xfrm>
            <a:custGeom>
              <a:avLst/>
              <a:gdLst/>
              <a:ahLst/>
              <a:cxnLst/>
              <a:rect r="r" b="b" t="t" l="l"/>
              <a:pathLst>
                <a:path h="3543895" w="12594035">
                  <a:moveTo>
                    <a:pt x="0" y="0"/>
                  </a:moveTo>
                  <a:lnTo>
                    <a:pt x="12594035" y="0"/>
                  </a:lnTo>
                  <a:lnTo>
                    <a:pt x="12594035" y="3543895"/>
                  </a:lnTo>
                  <a:lnTo>
                    <a:pt x="0" y="3543895"/>
                  </a:lnTo>
                  <a:close/>
                </a:path>
              </a:pathLst>
            </a:custGeom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2594035" cy="36010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937"/>
                </a:lnSpc>
              </a:pPr>
              <a:r>
                <a:rPr lang="en-US" sz="5562" b="true">
                  <a:solidFill>
                    <a:srgbClr val="004AAD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Title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87475" y="4347121"/>
            <a:ext cx="4590604" cy="2739629"/>
            <a:chOff x="0" y="0"/>
            <a:chExt cx="6120805" cy="3652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" y="6350"/>
              <a:ext cx="6108065" cy="3640074"/>
            </a:xfrm>
            <a:custGeom>
              <a:avLst/>
              <a:gdLst/>
              <a:ahLst/>
              <a:cxnLst/>
              <a:rect r="r" b="b" t="t" l="l"/>
              <a:pathLst>
                <a:path h="3640074" w="6108065">
                  <a:moveTo>
                    <a:pt x="0" y="158750"/>
                  </a:moveTo>
                  <a:cubicBezTo>
                    <a:pt x="0" y="71120"/>
                    <a:pt x="71247" y="0"/>
                    <a:pt x="159004" y="0"/>
                  </a:cubicBezTo>
                  <a:lnTo>
                    <a:pt x="5949061" y="0"/>
                  </a:lnTo>
                  <a:cubicBezTo>
                    <a:pt x="6036818" y="0"/>
                    <a:pt x="6108065" y="71120"/>
                    <a:pt x="6108065" y="158750"/>
                  </a:cubicBezTo>
                  <a:lnTo>
                    <a:pt x="6108065" y="3481324"/>
                  </a:lnTo>
                  <a:cubicBezTo>
                    <a:pt x="6108065" y="3568954"/>
                    <a:pt x="6036818" y="3640074"/>
                    <a:pt x="5949061" y="3640074"/>
                  </a:cubicBezTo>
                  <a:lnTo>
                    <a:pt x="159004" y="3640074"/>
                  </a:lnTo>
                  <a:cubicBezTo>
                    <a:pt x="71247" y="3640074"/>
                    <a:pt x="0" y="3568954"/>
                    <a:pt x="0" y="3481324"/>
                  </a:cubicBezTo>
                  <a:close/>
                </a:path>
              </a:pathLst>
            </a:custGeom>
            <a:solidFill>
              <a:srgbClr val="92B4E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120765" cy="3652774"/>
            </a:xfrm>
            <a:custGeom>
              <a:avLst/>
              <a:gdLst/>
              <a:ahLst/>
              <a:cxnLst/>
              <a:rect r="r" b="b" t="t" l="l"/>
              <a:pathLst>
                <a:path h="3652774" w="6120765">
                  <a:moveTo>
                    <a:pt x="0" y="165100"/>
                  </a:moveTo>
                  <a:cubicBezTo>
                    <a:pt x="0" y="73914"/>
                    <a:pt x="74041" y="0"/>
                    <a:pt x="165354" y="0"/>
                  </a:cubicBezTo>
                  <a:lnTo>
                    <a:pt x="5955411" y="0"/>
                  </a:lnTo>
                  <a:lnTo>
                    <a:pt x="5955411" y="6350"/>
                  </a:lnTo>
                  <a:lnTo>
                    <a:pt x="5955411" y="0"/>
                  </a:lnTo>
                  <a:cubicBezTo>
                    <a:pt x="6046724" y="0"/>
                    <a:pt x="6120765" y="73914"/>
                    <a:pt x="6120765" y="165100"/>
                  </a:cubicBezTo>
                  <a:lnTo>
                    <a:pt x="6114415" y="165100"/>
                  </a:lnTo>
                  <a:lnTo>
                    <a:pt x="6120765" y="165100"/>
                  </a:lnTo>
                  <a:lnTo>
                    <a:pt x="6120765" y="3487674"/>
                  </a:lnTo>
                  <a:lnTo>
                    <a:pt x="6114415" y="3487674"/>
                  </a:lnTo>
                  <a:lnTo>
                    <a:pt x="6120765" y="3487674"/>
                  </a:lnTo>
                  <a:cubicBezTo>
                    <a:pt x="6120765" y="3578860"/>
                    <a:pt x="6046724" y="3652774"/>
                    <a:pt x="5955411" y="3652774"/>
                  </a:cubicBezTo>
                  <a:lnTo>
                    <a:pt x="5955411" y="3646424"/>
                  </a:lnTo>
                  <a:lnTo>
                    <a:pt x="5955411" y="3652774"/>
                  </a:lnTo>
                  <a:lnTo>
                    <a:pt x="165354" y="3652774"/>
                  </a:lnTo>
                  <a:lnTo>
                    <a:pt x="165354" y="3646424"/>
                  </a:lnTo>
                  <a:lnTo>
                    <a:pt x="165354" y="3652774"/>
                  </a:lnTo>
                  <a:cubicBezTo>
                    <a:pt x="74041" y="3652774"/>
                    <a:pt x="0" y="3578860"/>
                    <a:pt x="0" y="3487674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3487674"/>
                  </a:lnTo>
                  <a:lnTo>
                    <a:pt x="6350" y="3487674"/>
                  </a:lnTo>
                  <a:lnTo>
                    <a:pt x="12700" y="3487674"/>
                  </a:lnTo>
                  <a:cubicBezTo>
                    <a:pt x="12700" y="3571875"/>
                    <a:pt x="81026" y="3640074"/>
                    <a:pt x="165354" y="3640074"/>
                  </a:cubicBezTo>
                  <a:lnTo>
                    <a:pt x="5955411" y="3640074"/>
                  </a:lnTo>
                  <a:cubicBezTo>
                    <a:pt x="6039739" y="3640074"/>
                    <a:pt x="6108065" y="3571875"/>
                    <a:pt x="6108065" y="3487674"/>
                  </a:cubicBezTo>
                  <a:lnTo>
                    <a:pt x="6108065" y="165100"/>
                  </a:lnTo>
                  <a:cubicBezTo>
                    <a:pt x="6108065" y="80899"/>
                    <a:pt x="6039739" y="12700"/>
                    <a:pt x="5955411" y="12700"/>
                  </a:cubicBezTo>
                  <a:lnTo>
                    <a:pt x="165354" y="12700"/>
                  </a:lnTo>
                  <a:lnTo>
                    <a:pt x="165354" y="6350"/>
                  </a:lnTo>
                  <a:lnTo>
                    <a:pt x="165354" y="12700"/>
                  </a:lnTo>
                  <a:cubicBezTo>
                    <a:pt x="81026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92B4EC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85280" y="4598733"/>
            <a:ext cx="3730973" cy="504719"/>
            <a:chOff x="0" y="0"/>
            <a:chExt cx="4974630" cy="6729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974630" cy="672959"/>
            </a:xfrm>
            <a:custGeom>
              <a:avLst/>
              <a:gdLst/>
              <a:ahLst/>
              <a:cxnLst/>
              <a:rect r="r" b="b" t="t" l="l"/>
              <a:pathLst>
                <a:path h="672959" w="4974630">
                  <a:moveTo>
                    <a:pt x="0" y="0"/>
                  </a:moveTo>
                  <a:lnTo>
                    <a:pt x="4974630" y="0"/>
                  </a:lnTo>
                  <a:lnTo>
                    <a:pt x="4974630" y="672959"/>
                  </a:lnTo>
                  <a:lnTo>
                    <a:pt x="0" y="672959"/>
                  </a:lnTo>
                  <a:close/>
                </a:path>
              </a:pathLst>
            </a:custGeom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4974630" cy="70153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4"/>
                </a:lnSpc>
              </a:pPr>
              <a:r>
                <a:rPr lang="en-US" b="true" sz="2499">
                  <a:solidFill>
                    <a:srgbClr val="F8F8F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Analyze Target Market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85280" y="5257949"/>
            <a:ext cx="3994994" cy="907256"/>
            <a:chOff x="0" y="0"/>
            <a:chExt cx="5326658" cy="12096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326658" cy="1209675"/>
            </a:xfrm>
            <a:custGeom>
              <a:avLst/>
              <a:gdLst/>
              <a:ahLst/>
              <a:cxnLst/>
              <a:rect r="r" b="b" t="t" l="l"/>
              <a:pathLst>
                <a:path h="1209675" w="5326658">
                  <a:moveTo>
                    <a:pt x="0" y="0"/>
                  </a:moveTo>
                  <a:lnTo>
                    <a:pt x="5326658" y="0"/>
                  </a:lnTo>
                  <a:lnTo>
                    <a:pt x="5326658" y="1209675"/>
                  </a:lnTo>
                  <a:lnTo>
                    <a:pt x="0" y="1209675"/>
                  </a:lnTo>
                  <a:close/>
                </a:path>
              </a:pathLst>
            </a:custGeom>
          </p:spPr>
        </p:sp>
        <p:sp>
          <p:nvSpPr>
            <p:cNvPr name="TextBox 16" id="16"/>
            <p:cNvSpPr txBox="true"/>
            <p:nvPr/>
          </p:nvSpPr>
          <p:spPr>
            <a:xfrm>
              <a:off x="0" y="-85725"/>
              <a:ext cx="5326658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57"/>
                </a:lnSpc>
              </a:pPr>
              <a:r>
                <a:rPr lang="en-US" sz="2000">
                  <a:solidFill>
                    <a:srgbClr val="F8F8FC"/>
                  </a:solidFill>
                  <a:latin typeface="Arimo"/>
                  <a:ea typeface="Arimo"/>
                  <a:cs typeface="Arimo"/>
                  <a:sym typeface="Arimo"/>
                </a:rPr>
                <a:t>Size, demographics, potential growth.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85280" y="6335315"/>
            <a:ext cx="3994994" cy="453629"/>
            <a:chOff x="0" y="0"/>
            <a:chExt cx="5326658" cy="60483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26658" cy="604838"/>
            </a:xfrm>
            <a:custGeom>
              <a:avLst/>
              <a:gdLst/>
              <a:ahLst/>
              <a:cxnLst/>
              <a:rect r="r" b="b" t="t" l="l"/>
              <a:pathLst>
                <a:path h="604838" w="5326658">
                  <a:moveTo>
                    <a:pt x="0" y="0"/>
                  </a:moveTo>
                  <a:lnTo>
                    <a:pt x="5326658" y="0"/>
                  </a:lnTo>
                  <a:lnTo>
                    <a:pt x="5326658" y="604838"/>
                  </a:lnTo>
                  <a:lnTo>
                    <a:pt x="0" y="604838"/>
                  </a:lnTo>
                  <a:close/>
                </a:path>
              </a:pathLst>
            </a:custGeom>
          </p:spPr>
        </p:sp>
        <p:sp>
          <p:nvSpPr>
            <p:cNvPr name="TextBox 19" id="19"/>
            <p:cNvSpPr txBox="true"/>
            <p:nvPr/>
          </p:nvSpPr>
          <p:spPr>
            <a:xfrm>
              <a:off x="0" y="-85725"/>
              <a:ext cx="5326658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57"/>
                </a:lnSpc>
              </a:pPr>
              <a:r>
                <a:rPr lang="en-US" sz="2000">
                  <a:solidFill>
                    <a:srgbClr val="F8F8FC"/>
                  </a:solidFill>
                  <a:latin typeface="Arimo"/>
                  <a:ea typeface="Arimo"/>
                  <a:cs typeface="Arimo"/>
                  <a:sym typeface="Arimo"/>
                </a:rPr>
                <a:t>TAM, SAM, SOM figures.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852071" y="4347121"/>
            <a:ext cx="4590604" cy="2739629"/>
            <a:chOff x="0" y="0"/>
            <a:chExt cx="6120805" cy="365283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6350" y="6350"/>
              <a:ext cx="6108065" cy="3640074"/>
            </a:xfrm>
            <a:custGeom>
              <a:avLst/>
              <a:gdLst/>
              <a:ahLst/>
              <a:cxnLst/>
              <a:rect r="r" b="b" t="t" l="l"/>
              <a:pathLst>
                <a:path h="3640074" w="6108065">
                  <a:moveTo>
                    <a:pt x="0" y="158750"/>
                  </a:moveTo>
                  <a:cubicBezTo>
                    <a:pt x="0" y="71120"/>
                    <a:pt x="71247" y="0"/>
                    <a:pt x="159004" y="0"/>
                  </a:cubicBezTo>
                  <a:lnTo>
                    <a:pt x="5949061" y="0"/>
                  </a:lnTo>
                  <a:cubicBezTo>
                    <a:pt x="6036818" y="0"/>
                    <a:pt x="6108065" y="71120"/>
                    <a:pt x="6108065" y="158750"/>
                  </a:cubicBezTo>
                  <a:lnTo>
                    <a:pt x="6108065" y="3481324"/>
                  </a:lnTo>
                  <a:cubicBezTo>
                    <a:pt x="6108065" y="3568954"/>
                    <a:pt x="6036818" y="3640074"/>
                    <a:pt x="5949061" y="3640074"/>
                  </a:cubicBezTo>
                  <a:lnTo>
                    <a:pt x="159004" y="3640074"/>
                  </a:lnTo>
                  <a:cubicBezTo>
                    <a:pt x="71247" y="3640074"/>
                    <a:pt x="0" y="3568954"/>
                    <a:pt x="0" y="3481324"/>
                  </a:cubicBezTo>
                  <a:close/>
                </a:path>
              </a:pathLst>
            </a:custGeom>
            <a:solidFill>
              <a:srgbClr val="88B5F0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120765" cy="3652774"/>
            </a:xfrm>
            <a:custGeom>
              <a:avLst/>
              <a:gdLst/>
              <a:ahLst/>
              <a:cxnLst/>
              <a:rect r="r" b="b" t="t" l="l"/>
              <a:pathLst>
                <a:path h="3652774" w="6120765">
                  <a:moveTo>
                    <a:pt x="0" y="165100"/>
                  </a:moveTo>
                  <a:cubicBezTo>
                    <a:pt x="0" y="73914"/>
                    <a:pt x="74041" y="0"/>
                    <a:pt x="165354" y="0"/>
                  </a:cubicBezTo>
                  <a:lnTo>
                    <a:pt x="5955411" y="0"/>
                  </a:lnTo>
                  <a:lnTo>
                    <a:pt x="5955411" y="6350"/>
                  </a:lnTo>
                  <a:lnTo>
                    <a:pt x="5955411" y="0"/>
                  </a:lnTo>
                  <a:cubicBezTo>
                    <a:pt x="6046724" y="0"/>
                    <a:pt x="6120765" y="73914"/>
                    <a:pt x="6120765" y="165100"/>
                  </a:cubicBezTo>
                  <a:lnTo>
                    <a:pt x="6114415" y="165100"/>
                  </a:lnTo>
                  <a:lnTo>
                    <a:pt x="6120765" y="165100"/>
                  </a:lnTo>
                  <a:lnTo>
                    <a:pt x="6120765" y="3487674"/>
                  </a:lnTo>
                  <a:lnTo>
                    <a:pt x="6114415" y="3487674"/>
                  </a:lnTo>
                  <a:lnTo>
                    <a:pt x="6120765" y="3487674"/>
                  </a:lnTo>
                  <a:cubicBezTo>
                    <a:pt x="6120765" y="3578860"/>
                    <a:pt x="6046724" y="3652774"/>
                    <a:pt x="5955411" y="3652774"/>
                  </a:cubicBezTo>
                  <a:lnTo>
                    <a:pt x="5955411" y="3646424"/>
                  </a:lnTo>
                  <a:lnTo>
                    <a:pt x="5955411" y="3652774"/>
                  </a:lnTo>
                  <a:lnTo>
                    <a:pt x="165354" y="3652774"/>
                  </a:lnTo>
                  <a:lnTo>
                    <a:pt x="165354" y="3646424"/>
                  </a:lnTo>
                  <a:lnTo>
                    <a:pt x="165354" y="3652774"/>
                  </a:lnTo>
                  <a:cubicBezTo>
                    <a:pt x="74041" y="3652774"/>
                    <a:pt x="0" y="3578860"/>
                    <a:pt x="0" y="3487674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3487674"/>
                  </a:lnTo>
                  <a:lnTo>
                    <a:pt x="6350" y="3487674"/>
                  </a:lnTo>
                  <a:lnTo>
                    <a:pt x="12700" y="3487674"/>
                  </a:lnTo>
                  <a:cubicBezTo>
                    <a:pt x="12700" y="3571875"/>
                    <a:pt x="81026" y="3640074"/>
                    <a:pt x="165354" y="3640074"/>
                  </a:cubicBezTo>
                  <a:lnTo>
                    <a:pt x="5955411" y="3640074"/>
                  </a:lnTo>
                  <a:cubicBezTo>
                    <a:pt x="6039739" y="3640074"/>
                    <a:pt x="6108065" y="3571875"/>
                    <a:pt x="6108065" y="3487674"/>
                  </a:cubicBezTo>
                  <a:lnTo>
                    <a:pt x="6108065" y="165100"/>
                  </a:lnTo>
                  <a:cubicBezTo>
                    <a:pt x="6108065" y="80899"/>
                    <a:pt x="6039739" y="12700"/>
                    <a:pt x="5955411" y="12700"/>
                  </a:cubicBezTo>
                  <a:lnTo>
                    <a:pt x="165354" y="12700"/>
                  </a:lnTo>
                  <a:lnTo>
                    <a:pt x="165354" y="6350"/>
                  </a:lnTo>
                  <a:lnTo>
                    <a:pt x="165354" y="12700"/>
                  </a:lnTo>
                  <a:cubicBezTo>
                    <a:pt x="81026" y="12700"/>
                    <a:pt x="12700" y="80899"/>
                    <a:pt x="12700" y="165100"/>
                  </a:cubicBezTo>
                  <a:close/>
                </a:path>
              </a:pathLst>
            </a:custGeom>
            <a:solidFill>
              <a:srgbClr val="B8BFDF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6149876" y="4644926"/>
            <a:ext cx="3544044" cy="504719"/>
            <a:chOff x="0" y="0"/>
            <a:chExt cx="4725392" cy="67295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725392" cy="672959"/>
            </a:xfrm>
            <a:custGeom>
              <a:avLst/>
              <a:gdLst/>
              <a:ahLst/>
              <a:cxnLst/>
              <a:rect r="r" b="b" t="t" l="l"/>
              <a:pathLst>
                <a:path h="672959" w="4725392">
                  <a:moveTo>
                    <a:pt x="0" y="0"/>
                  </a:moveTo>
                  <a:lnTo>
                    <a:pt x="4725392" y="0"/>
                  </a:lnTo>
                  <a:lnTo>
                    <a:pt x="4725392" y="672959"/>
                  </a:lnTo>
                  <a:lnTo>
                    <a:pt x="0" y="672959"/>
                  </a:lnTo>
                  <a:close/>
                </a:path>
              </a:pathLst>
            </a:custGeom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4725392" cy="70153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4"/>
                </a:lnSpc>
              </a:pPr>
              <a:r>
                <a:rPr lang="en-US" b="true" sz="2499">
                  <a:solidFill>
                    <a:srgbClr val="F8F8F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Identify Competitors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149876" y="5257949"/>
            <a:ext cx="3994994" cy="907256"/>
            <a:chOff x="0" y="0"/>
            <a:chExt cx="5326658" cy="120967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326658" cy="1209675"/>
            </a:xfrm>
            <a:custGeom>
              <a:avLst/>
              <a:gdLst/>
              <a:ahLst/>
              <a:cxnLst/>
              <a:rect r="r" b="b" t="t" l="l"/>
              <a:pathLst>
                <a:path h="1209675" w="5326658">
                  <a:moveTo>
                    <a:pt x="0" y="0"/>
                  </a:moveTo>
                  <a:lnTo>
                    <a:pt x="5326658" y="0"/>
                  </a:lnTo>
                  <a:lnTo>
                    <a:pt x="5326658" y="1209675"/>
                  </a:lnTo>
                  <a:lnTo>
                    <a:pt x="0" y="1209675"/>
                  </a:lnTo>
                  <a:close/>
                </a:path>
              </a:pathLst>
            </a:custGeom>
          </p:spPr>
        </p:sp>
        <p:sp>
          <p:nvSpPr>
            <p:cNvPr name="TextBox 28" id="28"/>
            <p:cNvSpPr txBox="true"/>
            <p:nvPr/>
          </p:nvSpPr>
          <p:spPr>
            <a:xfrm>
              <a:off x="0" y="-85725"/>
              <a:ext cx="5326658" cy="1295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57"/>
                </a:lnSpc>
              </a:pPr>
              <a:r>
                <a:rPr lang="en-US" sz="2000">
                  <a:solidFill>
                    <a:srgbClr val="F8F8FC"/>
                  </a:solidFill>
                  <a:latin typeface="Arimo"/>
                  <a:ea typeface="Arimo"/>
                  <a:cs typeface="Arimo"/>
                  <a:sym typeface="Arimo"/>
                </a:rPr>
                <a:t>Key competitors and their weaknesses.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6149876" y="6335315"/>
            <a:ext cx="3994994" cy="453629"/>
            <a:chOff x="0" y="0"/>
            <a:chExt cx="5326658" cy="60483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5326658" cy="604838"/>
            </a:xfrm>
            <a:custGeom>
              <a:avLst/>
              <a:gdLst/>
              <a:ahLst/>
              <a:cxnLst/>
              <a:rect r="r" b="b" t="t" l="l"/>
              <a:pathLst>
                <a:path h="604838" w="5326658">
                  <a:moveTo>
                    <a:pt x="0" y="0"/>
                  </a:moveTo>
                  <a:lnTo>
                    <a:pt x="5326658" y="0"/>
                  </a:lnTo>
                  <a:lnTo>
                    <a:pt x="5326658" y="604838"/>
                  </a:lnTo>
                  <a:lnTo>
                    <a:pt x="0" y="604838"/>
                  </a:lnTo>
                  <a:close/>
                </a:path>
              </a:pathLst>
            </a:custGeom>
          </p:spPr>
        </p:sp>
        <p:sp>
          <p:nvSpPr>
            <p:cNvPr name="TextBox 31" id="31"/>
            <p:cNvSpPr txBox="true"/>
            <p:nvPr/>
          </p:nvSpPr>
          <p:spPr>
            <a:xfrm>
              <a:off x="0" y="-85725"/>
              <a:ext cx="5326658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57"/>
                </a:lnSpc>
              </a:pPr>
              <a:r>
                <a:rPr lang="en-US" sz="2000">
                  <a:solidFill>
                    <a:srgbClr val="F8F8FC"/>
                  </a:solidFill>
                  <a:latin typeface="Arimo"/>
                  <a:ea typeface="Arimo"/>
                  <a:cs typeface="Arimo"/>
                  <a:sym typeface="Arimo"/>
                </a:rPr>
                <a:t>SWOT analysis.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87475" y="7360741"/>
            <a:ext cx="9455051" cy="1662261"/>
            <a:chOff x="0" y="0"/>
            <a:chExt cx="12606735" cy="221634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6350" y="6350"/>
              <a:ext cx="12594082" cy="2203577"/>
            </a:xfrm>
            <a:custGeom>
              <a:avLst/>
              <a:gdLst/>
              <a:ahLst/>
              <a:cxnLst/>
              <a:rect r="r" b="b" t="t" l="l"/>
              <a:pathLst>
                <a:path h="2203577" w="12594082">
                  <a:moveTo>
                    <a:pt x="0" y="158750"/>
                  </a:moveTo>
                  <a:cubicBezTo>
                    <a:pt x="0" y="71120"/>
                    <a:pt x="71374" y="0"/>
                    <a:pt x="159512" y="0"/>
                  </a:cubicBezTo>
                  <a:lnTo>
                    <a:pt x="12434570" y="0"/>
                  </a:lnTo>
                  <a:cubicBezTo>
                    <a:pt x="12522708" y="0"/>
                    <a:pt x="12594082" y="71120"/>
                    <a:pt x="12594082" y="158750"/>
                  </a:cubicBezTo>
                  <a:lnTo>
                    <a:pt x="12594082" y="2044827"/>
                  </a:lnTo>
                  <a:cubicBezTo>
                    <a:pt x="12594082" y="2132457"/>
                    <a:pt x="12522708" y="2203577"/>
                    <a:pt x="12434570" y="2203577"/>
                  </a:cubicBezTo>
                  <a:lnTo>
                    <a:pt x="159512" y="2203577"/>
                  </a:lnTo>
                  <a:cubicBezTo>
                    <a:pt x="71374" y="2203577"/>
                    <a:pt x="0" y="2132457"/>
                    <a:pt x="0" y="2044827"/>
                  </a:cubicBezTo>
                  <a:close/>
                </a:path>
              </a:pathLst>
            </a:custGeom>
            <a:solidFill>
              <a:srgbClr val="88B5F0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606782" cy="2216277"/>
            </a:xfrm>
            <a:custGeom>
              <a:avLst/>
              <a:gdLst/>
              <a:ahLst/>
              <a:cxnLst/>
              <a:rect r="r" b="b" t="t" l="l"/>
              <a:pathLst>
                <a:path h="2216277" w="12606782">
                  <a:moveTo>
                    <a:pt x="0" y="165100"/>
                  </a:moveTo>
                  <a:cubicBezTo>
                    <a:pt x="0" y="73914"/>
                    <a:pt x="74295" y="0"/>
                    <a:pt x="165862" y="0"/>
                  </a:cubicBezTo>
                  <a:lnTo>
                    <a:pt x="12440920" y="0"/>
                  </a:lnTo>
                  <a:lnTo>
                    <a:pt x="12440920" y="6350"/>
                  </a:lnTo>
                  <a:lnTo>
                    <a:pt x="12440920" y="0"/>
                  </a:lnTo>
                  <a:cubicBezTo>
                    <a:pt x="12532487" y="0"/>
                    <a:pt x="12606782" y="73914"/>
                    <a:pt x="12606782" y="165100"/>
                  </a:cubicBezTo>
                  <a:lnTo>
                    <a:pt x="12600432" y="165100"/>
                  </a:lnTo>
                  <a:lnTo>
                    <a:pt x="12606782" y="165100"/>
                  </a:lnTo>
                  <a:lnTo>
                    <a:pt x="12606782" y="2051177"/>
                  </a:lnTo>
                  <a:lnTo>
                    <a:pt x="12600432" y="2051177"/>
                  </a:lnTo>
                  <a:lnTo>
                    <a:pt x="12606782" y="2051177"/>
                  </a:lnTo>
                  <a:cubicBezTo>
                    <a:pt x="12606782" y="2142363"/>
                    <a:pt x="12532487" y="2216277"/>
                    <a:pt x="12440920" y="2216277"/>
                  </a:cubicBezTo>
                  <a:lnTo>
                    <a:pt x="12440920" y="2209927"/>
                  </a:lnTo>
                  <a:lnTo>
                    <a:pt x="12440920" y="2216277"/>
                  </a:lnTo>
                  <a:lnTo>
                    <a:pt x="165862" y="2216277"/>
                  </a:lnTo>
                  <a:lnTo>
                    <a:pt x="165862" y="2209927"/>
                  </a:lnTo>
                  <a:lnTo>
                    <a:pt x="165862" y="2216277"/>
                  </a:lnTo>
                  <a:cubicBezTo>
                    <a:pt x="74295" y="2216277"/>
                    <a:pt x="0" y="2142363"/>
                    <a:pt x="0" y="2051177"/>
                  </a:cubicBezTo>
                  <a:lnTo>
                    <a:pt x="0" y="165100"/>
                  </a:lnTo>
                  <a:lnTo>
                    <a:pt x="6350" y="165100"/>
                  </a:lnTo>
                  <a:lnTo>
                    <a:pt x="0" y="165100"/>
                  </a:lnTo>
                  <a:moveTo>
                    <a:pt x="12700" y="165100"/>
                  </a:moveTo>
                  <a:lnTo>
                    <a:pt x="12700" y="2051177"/>
                  </a:lnTo>
                  <a:lnTo>
                    <a:pt x="6350" y="2051177"/>
                  </a:lnTo>
                  <a:lnTo>
                    <a:pt x="12700" y="2051177"/>
                  </a:lnTo>
                  <a:cubicBezTo>
                    <a:pt x="12700" y="2135378"/>
                    <a:pt x="81280" y="2203577"/>
                    <a:pt x="165862" y="2203577"/>
                  </a:cubicBezTo>
                  <a:lnTo>
                    <a:pt x="12440920" y="2203577"/>
                  </a:lnTo>
                  <a:cubicBezTo>
                    <a:pt x="12525501" y="2203577"/>
                    <a:pt x="12594082" y="2135251"/>
                    <a:pt x="12594082" y="2051177"/>
                  </a:cubicBezTo>
                  <a:lnTo>
                    <a:pt x="12594082" y="165100"/>
                  </a:lnTo>
                  <a:cubicBezTo>
                    <a:pt x="12594082" y="80899"/>
                    <a:pt x="12525501" y="12700"/>
                    <a:pt x="12440920" y="12700"/>
                  </a:cubicBezTo>
                  <a:lnTo>
                    <a:pt x="165862" y="12700"/>
                  </a:lnTo>
                  <a:lnTo>
                    <a:pt x="165862" y="6350"/>
                  </a:lnTo>
                  <a:lnTo>
                    <a:pt x="165862" y="12700"/>
                  </a:lnTo>
                  <a:cubicBezTo>
                    <a:pt x="81280" y="12700"/>
                    <a:pt x="12700" y="81026"/>
                    <a:pt x="12700" y="165100"/>
                  </a:cubicBezTo>
                  <a:close/>
                </a:path>
              </a:pathLst>
            </a:custGeom>
            <a:solidFill>
              <a:srgbClr val="B8BFDF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285280" y="7658546"/>
            <a:ext cx="4271070" cy="504719"/>
            <a:chOff x="0" y="0"/>
            <a:chExt cx="5694760" cy="672959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5694760" cy="672959"/>
            </a:xfrm>
            <a:custGeom>
              <a:avLst/>
              <a:gdLst/>
              <a:ahLst/>
              <a:cxnLst/>
              <a:rect r="r" b="b" t="t" l="l"/>
              <a:pathLst>
                <a:path h="672959" w="5694760">
                  <a:moveTo>
                    <a:pt x="0" y="0"/>
                  </a:moveTo>
                  <a:lnTo>
                    <a:pt x="5694760" y="0"/>
                  </a:lnTo>
                  <a:lnTo>
                    <a:pt x="5694760" y="672959"/>
                  </a:lnTo>
                  <a:lnTo>
                    <a:pt x="0" y="672959"/>
                  </a:lnTo>
                  <a:close/>
                </a:path>
              </a:pathLst>
            </a:custGeom>
          </p:spPr>
        </p:sp>
        <p:sp>
          <p:nvSpPr>
            <p:cNvPr name="TextBox 37" id="37"/>
            <p:cNvSpPr txBox="true"/>
            <p:nvPr/>
          </p:nvSpPr>
          <p:spPr>
            <a:xfrm>
              <a:off x="0" y="-28575"/>
              <a:ext cx="5694760" cy="70153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4"/>
                </a:lnSpc>
              </a:pPr>
              <a:r>
                <a:rPr lang="en-US" b="true" sz="2499">
                  <a:solidFill>
                    <a:srgbClr val="F8F8F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Unique Value Proposition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285280" y="8271570"/>
            <a:ext cx="8859441" cy="453629"/>
            <a:chOff x="0" y="0"/>
            <a:chExt cx="11812588" cy="60483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1812588" cy="604838"/>
            </a:xfrm>
            <a:custGeom>
              <a:avLst/>
              <a:gdLst/>
              <a:ahLst/>
              <a:cxnLst/>
              <a:rect r="r" b="b" t="t" l="l"/>
              <a:pathLst>
                <a:path h="604838" w="11812588">
                  <a:moveTo>
                    <a:pt x="0" y="0"/>
                  </a:moveTo>
                  <a:lnTo>
                    <a:pt x="11812588" y="0"/>
                  </a:lnTo>
                  <a:lnTo>
                    <a:pt x="11812588" y="604838"/>
                  </a:lnTo>
                  <a:lnTo>
                    <a:pt x="0" y="604838"/>
                  </a:lnTo>
                  <a:close/>
                </a:path>
              </a:pathLst>
            </a:custGeom>
          </p:spPr>
        </p:sp>
        <p:sp>
          <p:nvSpPr>
            <p:cNvPr name="TextBox 40" id="40"/>
            <p:cNvSpPr txBox="true"/>
            <p:nvPr/>
          </p:nvSpPr>
          <p:spPr>
            <a:xfrm>
              <a:off x="0" y="-85725"/>
              <a:ext cx="11812588" cy="6905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57"/>
                </a:lnSpc>
              </a:pPr>
              <a:r>
                <a:rPr lang="en-US" sz="2000">
                  <a:solidFill>
                    <a:srgbClr val="F8F8FC"/>
                  </a:solidFill>
                  <a:latin typeface="Arimo"/>
                  <a:ea typeface="Arimo"/>
                  <a:cs typeface="Arimo"/>
                  <a:sym typeface="Arimo"/>
                </a:rPr>
                <a:t>Competitive advantages.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726150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015" y="472187"/>
            <a:ext cx="9848711" cy="9342626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926335" y="1292913"/>
            <a:ext cx="3072488" cy="1025143"/>
            <a:chOff x="121920" y="60960"/>
            <a:chExt cx="4022506" cy="129653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121920" y="-60960"/>
              <a:ext cx="4266346" cy="1418454"/>
            </a:xfrm>
            <a:custGeom>
              <a:avLst/>
              <a:gdLst/>
              <a:ahLst/>
              <a:cxnLst/>
              <a:rect r="r" b="b" t="t" l="l"/>
              <a:pathLst>
                <a:path h="1418454" w="4266346">
                  <a:moveTo>
                    <a:pt x="0" y="0"/>
                  </a:moveTo>
                  <a:lnTo>
                    <a:pt x="4266346" y="0"/>
                  </a:lnTo>
                  <a:lnTo>
                    <a:pt x="4266346" y="1418454"/>
                  </a:lnTo>
                  <a:lnTo>
                    <a:pt x="0" y="1418454"/>
                  </a:lnTo>
                  <a:close/>
                </a:path>
              </a:pathLst>
            </a:custGeom>
          </p:spPr>
        </p:sp>
        <p:sp>
          <p:nvSpPr>
            <p:cNvPr name="TextBox 6" id="6"/>
            <p:cNvSpPr txBox="true"/>
            <p:nvPr/>
          </p:nvSpPr>
          <p:spPr>
            <a:xfrm>
              <a:off x="121920" y="-224790"/>
              <a:ext cx="4022506" cy="15822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000"/>
                </a:lnSpc>
              </a:pPr>
              <a:r>
                <a:rPr lang="en-US" sz="5000" b="true">
                  <a:solidFill>
                    <a:srgbClr val="F7F7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Title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926335" y="2846015"/>
            <a:ext cx="5992706" cy="1182407"/>
            <a:chOff x="121920" y="60960"/>
            <a:chExt cx="7434673" cy="149452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121920" y="-60960"/>
              <a:ext cx="7678514" cy="1616442"/>
            </a:xfrm>
            <a:custGeom>
              <a:avLst/>
              <a:gdLst/>
              <a:ahLst/>
              <a:cxnLst/>
              <a:rect r="r" b="b" t="t" l="l"/>
              <a:pathLst>
                <a:path h="1616442" w="7678514">
                  <a:moveTo>
                    <a:pt x="0" y="0"/>
                  </a:moveTo>
                  <a:lnTo>
                    <a:pt x="7678514" y="0"/>
                  </a:lnTo>
                  <a:lnTo>
                    <a:pt x="7678514" y="1616442"/>
                  </a:lnTo>
                  <a:lnTo>
                    <a:pt x="0" y="1616442"/>
                  </a:lnTo>
                  <a:close/>
                </a:path>
              </a:pathLst>
            </a:custGeom>
          </p:spPr>
        </p:sp>
        <p:sp>
          <p:nvSpPr>
            <p:cNvPr name="TextBox 9" id="9"/>
            <p:cNvSpPr txBox="true"/>
            <p:nvPr/>
          </p:nvSpPr>
          <p:spPr>
            <a:xfrm>
              <a:off x="121920" y="-129540"/>
              <a:ext cx="7434673" cy="16850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9"/>
                </a:lnSpc>
              </a:pPr>
              <a:r>
                <a:rPr lang="en-US" sz="2499">
                  <a:solidFill>
                    <a:srgbClr val="F7F7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926335" y="5043376"/>
            <a:ext cx="5992706" cy="1182407"/>
            <a:chOff x="121920" y="60960"/>
            <a:chExt cx="7434673" cy="149452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121920" y="-60960"/>
              <a:ext cx="7678514" cy="1616442"/>
            </a:xfrm>
            <a:custGeom>
              <a:avLst/>
              <a:gdLst/>
              <a:ahLst/>
              <a:cxnLst/>
              <a:rect r="r" b="b" t="t" l="l"/>
              <a:pathLst>
                <a:path h="1616442" w="7678514">
                  <a:moveTo>
                    <a:pt x="0" y="0"/>
                  </a:moveTo>
                  <a:lnTo>
                    <a:pt x="7678514" y="0"/>
                  </a:lnTo>
                  <a:lnTo>
                    <a:pt x="7678514" y="1616442"/>
                  </a:lnTo>
                  <a:lnTo>
                    <a:pt x="0" y="1616442"/>
                  </a:lnTo>
                  <a:close/>
                </a:path>
              </a:pathLst>
            </a:custGeom>
          </p:spPr>
        </p:sp>
        <p:sp>
          <p:nvSpPr>
            <p:cNvPr name="TextBox 12" id="12"/>
            <p:cNvSpPr txBox="true"/>
            <p:nvPr/>
          </p:nvSpPr>
          <p:spPr>
            <a:xfrm>
              <a:off x="121920" y="-129540"/>
              <a:ext cx="7434673" cy="16850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9"/>
                </a:lnSpc>
              </a:pPr>
              <a:r>
                <a:rPr lang="en-US" sz="2499">
                  <a:solidFill>
                    <a:srgbClr val="F7F7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926335" y="7240736"/>
            <a:ext cx="5992706" cy="1182407"/>
            <a:chOff x="121920" y="60960"/>
            <a:chExt cx="7434673" cy="149452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121920" y="-60960"/>
              <a:ext cx="7678514" cy="1616442"/>
            </a:xfrm>
            <a:custGeom>
              <a:avLst/>
              <a:gdLst/>
              <a:ahLst/>
              <a:cxnLst/>
              <a:rect r="r" b="b" t="t" l="l"/>
              <a:pathLst>
                <a:path h="1616442" w="7678514">
                  <a:moveTo>
                    <a:pt x="0" y="0"/>
                  </a:moveTo>
                  <a:lnTo>
                    <a:pt x="7678514" y="0"/>
                  </a:lnTo>
                  <a:lnTo>
                    <a:pt x="7678514" y="1616442"/>
                  </a:lnTo>
                  <a:lnTo>
                    <a:pt x="0" y="1616442"/>
                  </a:lnTo>
                  <a:close/>
                </a:path>
              </a:pathLst>
            </a:custGeom>
          </p:spPr>
        </p:sp>
        <p:sp>
          <p:nvSpPr>
            <p:cNvPr name="TextBox 15" id="15"/>
            <p:cNvSpPr txBox="true"/>
            <p:nvPr/>
          </p:nvSpPr>
          <p:spPr>
            <a:xfrm>
              <a:off x="121920" y="-129540"/>
              <a:ext cx="7434673" cy="16850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9"/>
                </a:lnSpc>
              </a:pPr>
              <a:r>
                <a:rPr lang="en-US" sz="2499">
                  <a:solidFill>
                    <a:srgbClr val="F7F7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948690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70180" y="3844776"/>
            <a:ext cx="15147640" cy="1777314"/>
            <a:chOff x="121920" y="60960"/>
            <a:chExt cx="19831314" cy="22478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21920" y="-60960"/>
              <a:ext cx="20075153" cy="2369752"/>
            </a:xfrm>
            <a:custGeom>
              <a:avLst/>
              <a:gdLst/>
              <a:ahLst/>
              <a:cxnLst/>
              <a:rect r="r" b="b" t="t" l="l"/>
              <a:pathLst>
                <a:path h="2369752" w="20075153">
                  <a:moveTo>
                    <a:pt x="0" y="0"/>
                  </a:moveTo>
                  <a:lnTo>
                    <a:pt x="20075153" y="0"/>
                  </a:lnTo>
                  <a:lnTo>
                    <a:pt x="20075153" y="2369752"/>
                  </a:lnTo>
                  <a:lnTo>
                    <a:pt x="0" y="2369752"/>
                  </a:lnTo>
                  <a:close/>
                </a:path>
              </a:pathLst>
            </a:custGeom>
          </p:spPr>
        </p:sp>
        <p:sp>
          <p:nvSpPr>
            <p:cNvPr name="TextBox 5" id="5"/>
            <p:cNvSpPr txBox="true"/>
            <p:nvPr/>
          </p:nvSpPr>
          <p:spPr>
            <a:xfrm>
              <a:off x="121920" y="-224790"/>
              <a:ext cx="19831314" cy="253358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000"/>
                </a:lnSpc>
              </a:pPr>
              <a:r>
                <a:rPr lang="en-US" sz="5000" b="true">
                  <a:solidFill>
                    <a:srgbClr val="28477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THANK YOU</a:t>
              </a:r>
            </a:p>
          </p:txBody>
        </p:sp>
      </p:grpSp>
      <p:sp>
        <p:nvSpPr>
          <p:cNvPr name="AutoShape 6" id="6"/>
          <p:cNvSpPr/>
          <p:nvPr/>
        </p:nvSpPr>
        <p:spPr>
          <a:xfrm>
            <a:off x="5914694" y="5172075"/>
            <a:ext cx="6458613" cy="19050"/>
          </a:xfrm>
          <a:prstGeom prst="line">
            <a:avLst/>
          </a:prstGeom>
          <a:ln cap="flat" w="57150">
            <a:solidFill>
              <a:srgbClr val="3F649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3378164" y="5622090"/>
            <a:ext cx="11531672" cy="997458"/>
            <a:chOff x="121920" y="60960"/>
            <a:chExt cx="14200499" cy="12045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121920" y="-60960"/>
              <a:ext cx="14444339" cy="1326428"/>
            </a:xfrm>
            <a:custGeom>
              <a:avLst/>
              <a:gdLst/>
              <a:ahLst/>
              <a:cxnLst/>
              <a:rect r="r" b="b" t="t" l="l"/>
              <a:pathLst>
                <a:path h="1326428" w="14444339">
                  <a:moveTo>
                    <a:pt x="0" y="0"/>
                  </a:moveTo>
                  <a:lnTo>
                    <a:pt x="14444339" y="0"/>
                  </a:lnTo>
                  <a:lnTo>
                    <a:pt x="14444339" y="1326428"/>
                  </a:lnTo>
                  <a:lnTo>
                    <a:pt x="0" y="1326428"/>
                  </a:lnTo>
                  <a:close/>
                </a:path>
              </a:pathLst>
            </a:custGeom>
          </p:spPr>
        </p:sp>
        <p:sp>
          <p:nvSpPr>
            <p:cNvPr name="TextBox 9" id="9"/>
            <p:cNvSpPr txBox="true"/>
            <p:nvPr/>
          </p:nvSpPr>
          <p:spPr>
            <a:xfrm>
              <a:off x="121920" y="-5715"/>
              <a:ext cx="14200499" cy="12711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199"/>
                </a:lnSpc>
              </a:pPr>
              <a:r>
                <a:rPr lang="en-US" sz="3499">
                  <a:solidFill>
                    <a:srgbClr val="28477B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subtitle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1E2A38">
                    <a:alpha val="100000"/>
                  </a:srgbClr>
                </a:gs>
                <a:gs pos="100000">
                  <a:srgbClr val="4CB9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04775"/>
              <a:ext cx="4816593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6418206">
            <a:off x="480232" y="-3241344"/>
            <a:ext cx="11547330" cy="11547330"/>
          </a:xfrm>
          <a:custGeom>
            <a:avLst/>
            <a:gdLst/>
            <a:ahLst/>
            <a:cxnLst/>
            <a:rect r="r" b="b" t="t" l="l"/>
            <a:pathLst>
              <a:path h="11547330" w="11547330">
                <a:moveTo>
                  <a:pt x="0" y="0"/>
                </a:moveTo>
                <a:lnTo>
                  <a:pt x="11547330" y="0"/>
                </a:lnTo>
                <a:lnTo>
                  <a:pt x="11547330" y="11547330"/>
                </a:lnTo>
                <a:lnTo>
                  <a:pt x="0" y="1154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65227" y="-162913"/>
            <a:ext cx="8382907" cy="9902672"/>
          </a:xfrm>
          <a:custGeom>
            <a:avLst/>
            <a:gdLst/>
            <a:ahLst/>
            <a:cxnLst/>
            <a:rect r="r" b="b" t="t" l="l"/>
            <a:pathLst>
              <a:path h="9902672" w="8382907">
                <a:moveTo>
                  <a:pt x="0" y="0"/>
                </a:moveTo>
                <a:lnTo>
                  <a:pt x="8382907" y="0"/>
                </a:lnTo>
                <a:lnTo>
                  <a:pt x="8382907" y="9902672"/>
                </a:lnTo>
                <a:lnTo>
                  <a:pt x="0" y="990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82974" y="1284064"/>
            <a:ext cx="7601109" cy="125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5" tooltip="https://primeslides.com"/>
              </a:rPr>
              <a:t>PrimeSlides.com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389738"/>
            <a:ext cx="394454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Disclaimer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1220111" cy="1952178"/>
          </a:xfrm>
          <a:custGeom>
            <a:avLst/>
            <a:gdLst/>
            <a:ahLst/>
            <a:cxnLst/>
            <a:rect r="r" b="b" t="t" l="l"/>
            <a:pathLst>
              <a:path h="1952178" w="1220111">
                <a:moveTo>
                  <a:pt x="0" y="0"/>
                </a:moveTo>
                <a:lnTo>
                  <a:pt x="1220111" y="0"/>
                </a:lnTo>
                <a:lnTo>
                  <a:pt x="1220111" y="1952178"/>
                </a:lnTo>
                <a:lnTo>
                  <a:pt x="0" y="19521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855260" y="6537662"/>
            <a:ext cx="6005244" cy="3377950"/>
          </a:xfrm>
          <a:custGeom>
            <a:avLst/>
            <a:gdLst/>
            <a:ahLst/>
            <a:cxnLst/>
            <a:rect r="r" b="b" t="t" l="l"/>
            <a:pathLst>
              <a:path h="3377950" w="6005244">
                <a:moveTo>
                  <a:pt x="0" y="0"/>
                </a:moveTo>
                <a:lnTo>
                  <a:pt x="6005244" y="0"/>
                </a:lnTo>
                <a:lnTo>
                  <a:pt x="6005244" y="3377950"/>
                </a:lnTo>
                <a:lnTo>
                  <a:pt x="0" y="3377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4483100"/>
            <a:ext cx="10826560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This template has been designed and distributed for free by AshotMB.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889625"/>
            <a:ext cx="5699696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Resources Used: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59416" y="6908800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Images from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Pexels 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and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Pixabay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59416" y="7610687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AI-generated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el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nt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 and images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9416" y="8314184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Original 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esig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ns by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AshotMB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074425" y="6855037"/>
            <a:ext cx="5566915" cy="266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FFFFF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Feel free to use and adapt this template for personal or educational purposes. Commercial redistribution is not allowed without permission.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6942116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8700" y="7644363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2"/>
                </a:lnTo>
                <a:lnTo>
                  <a:pt x="0" y="6368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8700" y="8347860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DAHFb7rkL5c</dc:identifier>
  <dcterms:modified xsi:type="dcterms:W3CDTF">2011-08-01T06:04:30Z</dcterms:modified>
  <cp:revision>1</cp:revision>
  <dc:title>Creative Professional Presentation Template for PowerPoint, Canva, and Google Slides</dc:title>
</cp:coreProperties>
</file>