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6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Calibri (MS) Bold" charset="1" panose="020F0702030404030204"/>
      <p:regular r:id="rId19"/>
    </p:embeddedFont>
    <p:embeddedFont>
      <p:font typeface="Calibri (MS)" charset="1" panose="020F0502020204030204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notesMasters/notesMaster1.xml" Type="http://schemas.openxmlformats.org/officeDocument/2006/relationships/notesMaster"/><Relationship Id="rId17" Target="theme/theme2.xml" Type="http://schemas.openxmlformats.org/officeDocument/2006/relationships/theme"/><Relationship Id="rId18" Target="notesSlides/notesSlide1.xml" Type="http://schemas.openxmlformats.org/officeDocument/2006/relationships/notes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notesSlides/notesSlide2.xml" Type="http://schemas.openxmlformats.org/officeDocument/2006/relationships/notesSlide"/><Relationship Id="rId22" Target="notesSlides/notesSlide3.xml" Type="http://schemas.openxmlformats.org/officeDocument/2006/relationships/notesSlide"/><Relationship Id="rId23" Target="notesSlides/notesSlide4.xml" Type="http://schemas.openxmlformats.org/officeDocument/2006/relationships/notesSlide"/><Relationship Id="rId24" Target="notesSlides/notesSlide5.xml" Type="http://schemas.openxmlformats.org/officeDocument/2006/relationships/notesSlide"/><Relationship Id="rId25" Target="notesSlides/notesSlide6.xml" Type="http://schemas.openxmlformats.org/officeDocument/2006/relationships/notesSlide"/><Relationship Id="rId26" Target="notesSlides/notesSlide7.xml" Type="http://schemas.openxmlformats.org/officeDocument/2006/relationships/notesSlide"/><Relationship Id="rId27" Target="notesSlides/notesSlide8.xml" Type="http://schemas.openxmlformats.org/officeDocument/2006/relationships/notesSlide"/><Relationship Id="rId28" Target="notesSlides/notesSlide9.xml" Type="http://schemas.openxmlformats.org/officeDocument/2006/relationships/notesSlide"/><Relationship Id="rId29" Target="notesSlides/notesSlide10.xml" Type="http://schemas.openxmlformats.org/officeDocument/2006/relationships/notes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9.svg" Type="http://schemas.openxmlformats.org/officeDocument/2006/relationships/image"/><Relationship Id="rId2" Target="../notesSlides/notesSlide1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Relationship Id="rId6" Target="../media/image4.png" Type="http://schemas.openxmlformats.org/officeDocument/2006/relationships/image"/><Relationship Id="rId7" Target="../media/image5.svg" Type="http://schemas.openxmlformats.org/officeDocument/2006/relationships/image"/><Relationship Id="rId8" Target="../media/image6.png" Type="http://schemas.openxmlformats.org/officeDocument/2006/relationships/image"/><Relationship Id="rId9" Target="../media/image7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1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1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1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1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1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1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1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1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525" y="-9525"/>
            <a:ext cx="18306593" cy="10306050"/>
            <a:chOff x="0" y="0"/>
            <a:chExt cx="24408790" cy="137414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2700" y="12700"/>
              <a:ext cx="24383364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3364">
                  <a:moveTo>
                    <a:pt x="0" y="0"/>
                  </a:moveTo>
                  <a:lnTo>
                    <a:pt x="24383364" y="0"/>
                  </a:lnTo>
                  <a:lnTo>
                    <a:pt x="24383364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408764" cy="13741400"/>
            </a:xfrm>
            <a:custGeom>
              <a:avLst/>
              <a:gdLst/>
              <a:ahLst/>
              <a:cxnLst/>
              <a:rect r="r" b="b" t="t" l="l"/>
              <a:pathLst>
                <a:path h="13741400" w="24408764">
                  <a:moveTo>
                    <a:pt x="12700" y="0"/>
                  </a:moveTo>
                  <a:lnTo>
                    <a:pt x="24396064" y="0"/>
                  </a:lnTo>
                  <a:cubicBezTo>
                    <a:pt x="24403050" y="0"/>
                    <a:pt x="24408764" y="5715"/>
                    <a:pt x="24408764" y="12700"/>
                  </a:cubicBezTo>
                  <a:lnTo>
                    <a:pt x="24408764" y="13728700"/>
                  </a:lnTo>
                  <a:cubicBezTo>
                    <a:pt x="24408764" y="13735686"/>
                    <a:pt x="24403050" y="13741400"/>
                    <a:pt x="24396064" y="13741400"/>
                  </a:cubicBezTo>
                  <a:lnTo>
                    <a:pt x="12700" y="13741400"/>
                  </a:lnTo>
                  <a:cubicBezTo>
                    <a:pt x="5715" y="13741400"/>
                    <a:pt x="0" y="13735686"/>
                    <a:pt x="0" y="1372870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3728700"/>
                  </a:lnTo>
                  <a:lnTo>
                    <a:pt x="12700" y="13728700"/>
                  </a:lnTo>
                  <a:lnTo>
                    <a:pt x="12700" y="13716000"/>
                  </a:lnTo>
                  <a:lnTo>
                    <a:pt x="24396064" y="13716000"/>
                  </a:lnTo>
                  <a:lnTo>
                    <a:pt x="24396064" y="13728700"/>
                  </a:lnTo>
                  <a:lnTo>
                    <a:pt x="24383364" y="13728700"/>
                  </a:lnTo>
                  <a:lnTo>
                    <a:pt x="24383364" y="12700"/>
                  </a:lnTo>
                  <a:lnTo>
                    <a:pt x="24396064" y="12700"/>
                  </a:lnTo>
                  <a:lnTo>
                    <a:pt x="24396064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-9525" y="-9525"/>
            <a:ext cx="18306593" cy="3242310"/>
            <a:chOff x="0" y="0"/>
            <a:chExt cx="24408790" cy="432308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12700" y="12700"/>
              <a:ext cx="24383364" cy="4297680"/>
            </a:xfrm>
            <a:custGeom>
              <a:avLst/>
              <a:gdLst/>
              <a:ahLst/>
              <a:cxnLst/>
              <a:rect r="r" b="b" t="t" l="l"/>
              <a:pathLst>
                <a:path h="4297680" w="24383364">
                  <a:moveTo>
                    <a:pt x="0" y="0"/>
                  </a:moveTo>
                  <a:lnTo>
                    <a:pt x="24383364" y="0"/>
                  </a:lnTo>
                  <a:lnTo>
                    <a:pt x="24383364" y="4297680"/>
                  </a:lnTo>
                  <a:lnTo>
                    <a:pt x="0" y="4297680"/>
                  </a:lnTo>
                  <a:close/>
                </a:path>
              </a:pathLst>
            </a:custGeom>
            <a:solidFill>
              <a:srgbClr val="F6F7FB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4408764" cy="4323080"/>
            </a:xfrm>
            <a:custGeom>
              <a:avLst/>
              <a:gdLst/>
              <a:ahLst/>
              <a:cxnLst/>
              <a:rect r="r" b="b" t="t" l="l"/>
              <a:pathLst>
                <a:path h="4323080" w="24408764">
                  <a:moveTo>
                    <a:pt x="12700" y="0"/>
                  </a:moveTo>
                  <a:lnTo>
                    <a:pt x="24396064" y="0"/>
                  </a:lnTo>
                  <a:cubicBezTo>
                    <a:pt x="24403050" y="0"/>
                    <a:pt x="24408764" y="5715"/>
                    <a:pt x="24408764" y="12700"/>
                  </a:cubicBezTo>
                  <a:lnTo>
                    <a:pt x="24408764" y="4310380"/>
                  </a:lnTo>
                  <a:cubicBezTo>
                    <a:pt x="24408764" y="4317365"/>
                    <a:pt x="24403050" y="4323080"/>
                    <a:pt x="24396064" y="4323080"/>
                  </a:cubicBezTo>
                  <a:lnTo>
                    <a:pt x="12700" y="4323080"/>
                  </a:lnTo>
                  <a:cubicBezTo>
                    <a:pt x="5715" y="4323080"/>
                    <a:pt x="0" y="4317365"/>
                    <a:pt x="0" y="431038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4310380"/>
                  </a:lnTo>
                  <a:lnTo>
                    <a:pt x="12700" y="4310380"/>
                  </a:lnTo>
                  <a:lnTo>
                    <a:pt x="12700" y="4297680"/>
                  </a:lnTo>
                  <a:lnTo>
                    <a:pt x="24396064" y="4297680"/>
                  </a:lnTo>
                  <a:lnTo>
                    <a:pt x="24396064" y="4310380"/>
                  </a:lnTo>
                  <a:lnTo>
                    <a:pt x="24383364" y="4310380"/>
                  </a:lnTo>
                  <a:lnTo>
                    <a:pt x="24383364" y="12700"/>
                  </a:lnTo>
                  <a:lnTo>
                    <a:pt x="24396064" y="12700"/>
                  </a:lnTo>
                  <a:lnTo>
                    <a:pt x="24396064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6F7FB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-9525" y="3213735"/>
            <a:ext cx="18306593" cy="128778"/>
            <a:chOff x="0" y="0"/>
            <a:chExt cx="24408790" cy="1717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12700" y="12700"/>
              <a:ext cx="24383364" cy="146304"/>
            </a:xfrm>
            <a:custGeom>
              <a:avLst/>
              <a:gdLst/>
              <a:ahLst/>
              <a:cxnLst/>
              <a:rect r="r" b="b" t="t" l="l"/>
              <a:pathLst>
                <a:path h="146304" w="24383364">
                  <a:moveTo>
                    <a:pt x="0" y="0"/>
                  </a:moveTo>
                  <a:lnTo>
                    <a:pt x="24383364" y="0"/>
                  </a:lnTo>
                  <a:lnTo>
                    <a:pt x="24383364" y="146304"/>
                  </a:lnTo>
                  <a:lnTo>
                    <a:pt x="0" y="146304"/>
                  </a:lnTo>
                  <a:close/>
                </a:path>
              </a:pathLst>
            </a:custGeom>
            <a:solidFill>
              <a:srgbClr val="E5E7EB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4408764" cy="171704"/>
            </a:xfrm>
            <a:custGeom>
              <a:avLst/>
              <a:gdLst/>
              <a:ahLst/>
              <a:cxnLst/>
              <a:rect r="r" b="b" t="t" l="l"/>
              <a:pathLst>
                <a:path h="171704" w="24408764">
                  <a:moveTo>
                    <a:pt x="12700" y="0"/>
                  </a:moveTo>
                  <a:lnTo>
                    <a:pt x="24396064" y="0"/>
                  </a:lnTo>
                  <a:cubicBezTo>
                    <a:pt x="24403050" y="0"/>
                    <a:pt x="24408764" y="5715"/>
                    <a:pt x="24408764" y="12700"/>
                  </a:cubicBezTo>
                  <a:lnTo>
                    <a:pt x="24408764" y="159004"/>
                  </a:lnTo>
                  <a:cubicBezTo>
                    <a:pt x="24408764" y="165989"/>
                    <a:pt x="24403050" y="171704"/>
                    <a:pt x="24396064" y="171704"/>
                  </a:cubicBezTo>
                  <a:lnTo>
                    <a:pt x="12700" y="171704"/>
                  </a:lnTo>
                  <a:cubicBezTo>
                    <a:pt x="5715" y="171704"/>
                    <a:pt x="0" y="165989"/>
                    <a:pt x="0" y="159004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59004"/>
                  </a:lnTo>
                  <a:lnTo>
                    <a:pt x="12700" y="159004"/>
                  </a:lnTo>
                  <a:lnTo>
                    <a:pt x="12700" y="146304"/>
                  </a:lnTo>
                  <a:lnTo>
                    <a:pt x="24396064" y="146304"/>
                  </a:lnTo>
                  <a:lnTo>
                    <a:pt x="24396064" y="159004"/>
                  </a:lnTo>
                  <a:lnTo>
                    <a:pt x="24383364" y="159004"/>
                  </a:lnTo>
                  <a:lnTo>
                    <a:pt x="24383364" y="12700"/>
                  </a:lnTo>
                  <a:lnTo>
                    <a:pt x="24396064" y="12700"/>
                  </a:lnTo>
                  <a:lnTo>
                    <a:pt x="24396064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822960" y="385744"/>
            <a:ext cx="16641623" cy="2014556"/>
            <a:chOff x="0" y="0"/>
            <a:chExt cx="22188830" cy="268607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2188830" cy="2686075"/>
            </a:xfrm>
            <a:custGeom>
              <a:avLst/>
              <a:gdLst/>
              <a:ahLst/>
              <a:cxnLst/>
              <a:rect r="r" b="b" t="t" l="l"/>
              <a:pathLst>
                <a:path h="2686075" w="22188830">
                  <a:moveTo>
                    <a:pt x="0" y="0"/>
                  </a:moveTo>
                  <a:lnTo>
                    <a:pt x="22188830" y="0"/>
                  </a:lnTo>
                  <a:lnTo>
                    <a:pt x="22188830" y="2686075"/>
                  </a:lnTo>
                  <a:lnTo>
                    <a:pt x="0" y="268607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3726" r="0" b="-88193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123825"/>
              <a:ext cx="22188830" cy="28099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839"/>
                </a:lnSpc>
              </a:pPr>
              <a:r>
                <a:rPr lang="en-US" sz="57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Creative Timeline Presentation Template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822960" y="2468880"/>
            <a:ext cx="16641623" cy="685800"/>
            <a:chOff x="0" y="0"/>
            <a:chExt cx="22188830" cy="9144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2188830" cy="914400"/>
            </a:xfrm>
            <a:custGeom>
              <a:avLst/>
              <a:gdLst/>
              <a:ahLst/>
              <a:cxnLst/>
              <a:rect r="r" b="b" t="t" l="l"/>
              <a:pathLst>
                <a:path h="914400" w="22188830">
                  <a:moveTo>
                    <a:pt x="0" y="0"/>
                  </a:moveTo>
                  <a:lnTo>
                    <a:pt x="22188830" y="0"/>
                  </a:lnTo>
                  <a:lnTo>
                    <a:pt x="2218883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22823" r="0" b="-422823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22188830" cy="9525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PowerPoint • Canva • Google Slides | Horizontal / Vertical • Modern • Clear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794385" y="7035165"/>
            <a:ext cx="16698773" cy="57150"/>
            <a:chOff x="0" y="0"/>
            <a:chExt cx="22265030" cy="76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38100" y="0"/>
              <a:ext cx="22188805" cy="76200"/>
            </a:xfrm>
            <a:custGeom>
              <a:avLst/>
              <a:gdLst/>
              <a:ahLst/>
              <a:cxnLst/>
              <a:rect r="r" b="b" t="t" l="l"/>
              <a:pathLst>
                <a:path h="76200" w="22188805">
                  <a:moveTo>
                    <a:pt x="0" y="0"/>
                  </a:moveTo>
                  <a:lnTo>
                    <a:pt x="22188805" y="0"/>
                  </a:lnTo>
                  <a:lnTo>
                    <a:pt x="22188805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6D28D9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1993011" y="6862191"/>
            <a:ext cx="403098" cy="403098"/>
            <a:chOff x="0" y="0"/>
            <a:chExt cx="537464" cy="537464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12700" y="12700"/>
              <a:ext cx="512064" cy="512064"/>
            </a:xfrm>
            <a:custGeom>
              <a:avLst/>
              <a:gdLst/>
              <a:ahLst/>
              <a:cxnLst/>
              <a:rect r="r" b="b" t="t" l="l"/>
              <a:pathLst>
                <a:path h="512064" w="512064">
                  <a:moveTo>
                    <a:pt x="0" y="256032"/>
                  </a:moveTo>
                  <a:cubicBezTo>
                    <a:pt x="0" y="114681"/>
                    <a:pt x="114681" y="0"/>
                    <a:pt x="256032" y="0"/>
                  </a:cubicBezTo>
                  <a:cubicBezTo>
                    <a:pt x="397383" y="0"/>
                    <a:pt x="512064" y="114681"/>
                    <a:pt x="512064" y="256032"/>
                  </a:cubicBezTo>
                  <a:cubicBezTo>
                    <a:pt x="512064" y="397383"/>
                    <a:pt x="397383" y="512064"/>
                    <a:pt x="256032" y="512064"/>
                  </a:cubicBezTo>
                  <a:cubicBezTo>
                    <a:pt x="114681" y="512064"/>
                    <a:pt x="0" y="397383"/>
                    <a:pt x="0" y="256032"/>
                  </a:cubicBezTo>
                  <a:close/>
                </a:path>
              </a:pathLst>
            </a:custGeom>
            <a:solidFill>
              <a:srgbClr val="4C6FFF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537464" cy="537464"/>
            </a:xfrm>
            <a:custGeom>
              <a:avLst/>
              <a:gdLst/>
              <a:ahLst/>
              <a:cxnLst/>
              <a:rect r="r" b="b" t="t" l="l"/>
              <a:pathLst>
                <a:path h="537464" w="537464">
                  <a:moveTo>
                    <a:pt x="0" y="268732"/>
                  </a:moveTo>
                  <a:cubicBezTo>
                    <a:pt x="0" y="120269"/>
                    <a:pt x="120269" y="0"/>
                    <a:pt x="268732" y="0"/>
                  </a:cubicBezTo>
                  <a:lnTo>
                    <a:pt x="268732" y="12700"/>
                  </a:lnTo>
                  <a:lnTo>
                    <a:pt x="268732" y="0"/>
                  </a:lnTo>
                  <a:cubicBezTo>
                    <a:pt x="417195" y="0"/>
                    <a:pt x="537464" y="120269"/>
                    <a:pt x="537464" y="268732"/>
                  </a:cubicBezTo>
                  <a:lnTo>
                    <a:pt x="524764" y="268732"/>
                  </a:lnTo>
                  <a:lnTo>
                    <a:pt x="537464" y="268732"/>
                  </a:lnTo>
                  <a:cubicBezTo>
                    <a:pt x="537464" y="417195"/>
                    <a:pt x="417195" y="537464"/>
                    <a:pt x="268732" y="537464"/>
                  </a:cubicBezTo>
                  <a:lnTo>
                    <a:pt x="268732" y="524764"/>
                  </a:lnTo>
                  <a:lnTo>
                    <a:pt x="268732" y="537464"/>
                  </a:lnTo>
                  <a:cubicBezTo>
                    <a:pt x="120269" y="537464"/>
                    <a:pt x="0" y="417195"/>
                    <a:pt x="0" y="268732"/>
                  </a:cubicBezTo>
                  <a:lnTo>
                    <a:pt x="12700" y="268732"/>
                  </a:lnTo>
                  <a:lnTo>
                    <a:pt x="25400" y="268732"/>
                  </a:lnTo>
                  <a:lnTo>
                    <a:pt x="12700" y="268732"/>
                  </a:lnTo>
                  <a:lnTo>
                    <a:pt x="0" y="268732"/>
                  </a:lnTo>
                  <a:moveTo>
                    <a:pt x="25400" y="268732"/>
                  </a:moveTo>
                  <a:cubicBezTo>
                    <a:pt x="25400" y="275717"/>
                    <a:pt x="19685" y="281432"/>
                    <a:pt x="12700" y="281432"/>
                  </a:cubicBezTo>
                  <a:cubicBezTo>
                    <a:pt x="5715" y="281432"/>
                    <a:pt x="0" y="275717"/>
                    <a:pt x="0" y="268732"/>
                  </a:cubicBezTo>
                  <a:cubicBezTo>
                    <a:pt x="0" y="261747"/>
                    <a:pt x="5715" y="256032"/>
                    <a:pt x="12700" y="256032"/>
                  </a:cubicBezTo>
                  <a:cubicBezTo>
                    <a:pt x="19685" y="256032"/>
                    <a:pt x="25400" y="261747"/>
                    <a:pt x="25400" y="268732"/>
                  </a:cubicBezTo>
                  <a:cubicBezTo>
                    <a:pt x="25400" y="403098"/>
                    <a:pt x="134366" y="512064"/>
                    <a:pt x="268732" y="512064"/>
                  </a:cubicBezTo>
                  <a:cubicBezTo>
                    <a:pt x="403098" y="512064"/>
                    <a:pt x="512064" y="403098"/>
                    <a:pt x="512064" y="268732"/>
                  </a:cubicBezTo>
                  <a:cubicBezTo>
                    <a:pt x="512064" y="134366"/>
                    <a:pt x="403098" y="25400"/>
                    <a:pt x="268732" y="25400"/>
                  </a:cubicBezTo>
                  <a:lnTo>
                    <a:pt x="268732" y="12700"/>
                  </a:lnTo>
                  <a:lnTo>
                    <a:pt x="268732" y="25400"/>
                  </a:lnTo>
                  <a:cubicBezTo>
                    <a:pt x="134366" y="25400"/>
                    <a:pt x="25400" y="134366"/>
                    <a:pt x="25400" y="26873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960120" y="7406640"/>
            <a:ext cx="2468880" cy="960120"/>
            <a:chOff x="0" y="0"/>
            <a:chExt cx="3291840" cy="128016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291840" cy="1280160"/>
            </a:xfrm>
            <a:custGeom>
              <a:avLst/>
              <a:gdLst/>
              <a:ahLst/>
              <a:cxnLst/>
              <a:rect r="r" b="b" t="t" l="l"/>
              <a:pathLst>
                <a:path h="1280160" w="3291840">
                  <a:moveTo>
                    <a:pt x="0" y="0"/>
                  </a:moveTo>
                  <a:lnTo>
                    <a:pt x="3291840" y="0"/>
                  </a:lnTo>
                  <a:lnTo>
                    <a:pt x="329184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4" r="0" b="-104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3291840" cy="13182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160"/>
                </a:lnSpc>
              </a:pPr>
              <a:r>
                <a:rPr lang="en-US" sz="1800">
                  <a:solidFill>
                    <a:srgbClr val="374151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Inicio</a:t>
              </a:r>
            </a:p>
            <a:p>
              <a:pPr algn="ctr">
                <a:lnSpc>
                  <a:spcPts val="2160"/>
                </a:lnSpc>
              </a:pPr>
              <a:r>
                <a:rPr lang="en-US" sz="1800">
                  <a:solidFill>
                    <a:srgbClr val="374151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Start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6382131" y="6862191"/>
            <a:ext cx="403098" cy="403098"/>
            <a:chOff x="0" y="0"/>
            <a:chExt cx="537464" cy="537464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12700" y="12700"/>
              <a:ext cx="512064" cy="512064"/>
            </a:xfrm>
            <a:custGeom>
              <a:avLst/>
              <a:gdLst/>
              <a:ahLst/>
              <a:cxnLst/>
              <a:rect r="r" b="b" t="t" l="l"/>
              <a:pathLst>
                <a:path h="512064" w="512064">
                  <a:moveTo>
                    <a:pt x="0" y="256032"/>
                  </a:moveTo>
                  <a:cubicBezTo>
                    <a:pt x="0" y="114681"/>
                    <a:pt x="114681" y="0"/>
                    <a:pt x="256032" y="0"/>
                  </a:cubicBezTo>
                  <a:cubicBezTo>
                    <a:pt x="397383" y="0"/>
                    <a:pt x="512064" y="114681"/>
                    <a:pt x="512064" y="256032"/>
                  </a:cubicBezTo>
                  <a:cubicBezTo>
                    <a:pt x="512064" y="397383"/>
                    <a:pt x="397383" y="512064"/>
                    <a:pt x="256032" y="512064"/>
                  </a:cubicBezTo>
                  <a:cubicBezTo>
                    <a:pt x="114681" y="512064"/>
                    <a:pt x="0" y="397383"/>
                    <a:pt x="0" y="256032"/>
                  </a:cubicBezTo>
                  <a:close/>
                </a:path>
              </a:pathLst>
            </a:custGeom>
            <a:solidFill>
              <a:srgbClr val="FF6B6B"/>
            </a:solid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537464" cy="537464"/>
            </a:xfrm>
            <a:custGeom>
              <a:avLst/>
              <a:gdLst/>
              <a:ahLst/>
              <a:cxnLst/>
              <a:rect r="r" b="b" t="t" l="l"/>
              <a:pathLst>
                <a:path h="537464" w="537464">
                  <a:moveTo>
                    <a:pt x="0" y="268732"/>
                  </a:moveTo>
                  <a:cubicBezTo>
                    <a:pt x="0" y="120269"/>
                    <a:pt x="120269" y="0"/>
                    <a:pt x="268732" y="0"/>
                  </a:cubicBezTo>
                  <a:lnTo>
                    <a:pt x="268732" y="12700"/>
                  </a:lnTo>
                  <a:lnTo>
                    <a:pt x="268732" y="0"/>
                  </a:lnTo>
                  <a:cubicBezTo>
                    <a:pt x="417195" y="0"/>
                    <a:pt x="537464" y="120269"/>
                    <a:pt x="537464" y="268732"/>
                  </a:cubicBezTo>
                  <a:lnTo>
                    <a:pt x="524764" y="268732"/>
                  </a:lnTo>
                  <a:lnTo>
                    <a:pt x="537464" y="268732"/>
                  </a:lnTo>
                  <a:cubicBezTo>
                    <a:pt x="537464" y="417195"/>
                    <a:pt x="417195" y="537464"/>
                    <a:pt x="268732" y="537464"/>
                  </a:cubicBezTo>
                  <a:lnTo>
                    <a:pt x="268732" y="524764"/>
                  </a:lnTo>
                  <a:lnTo>
                    <a:pt x="268732" y="537464"/>
                  </a:lnTo>
                  <a:cubicBezTo>
                    <a:pt x="120269" y="537464"/>
                    <a:pt x="0" y="417195"/>
                    <a:pt x="0" y="268732"/>
                  </a:cubicBezTo>
                  <a:lnTo>
                    <a:pt x="12700" y="268732"/>
                  </a:lnTo>
                  <a:lnTo>
                    <a:pt x="25400" y="268732"/>
                  </a:lnTo>
                  <a:lnTo>
                    <a:pt x="12700" y="268732"/>
                  </a:lnTo>
                  <a:lnTo>
                    <a:pt x="0" y="268732"/>
                  </a:lnTo>
                  <a:moveTo>
                    <a:pt x="25400" y="268732"/>
                  </a:moveTo>
                  <a:cubicBezTo>
                    <a:pt x="25400" y="275717"/>
                    <a:pt x="19685" y="281432"/>
                    <a:pt x="12700" y="281432"/>
                  </a:cubicBezTo>
                  <a:cubicBezTo>
                    <a:pt x="5715" y="281432"/>
                    <a:pt x="0" y="275717"/>
                    <a:pt x="0" y="268732"/>
                  </a:cubicBezTo>
                  <a:cubicBezTo>
                    <a:pt x="0" y="261747"/>
                    <a:pt x="5715" y="256032"/>
                    <a:pt x="12700" y="256032"/>
                  </a:cubicBezTo>
                  <a:cubicBezTo>
                    <a:pt x="19685" y="256032"/>
                    <a:pt x="25400" y="261747"/>
                    <a:pt x="25400" y="268732"/>
                  </a:cubicBezTo>
                  <a:cubicBezTo>
                    <a:pt x="25400" y="403098"/>
                    <a:pt x="134366" y="512064"/>
                    <a:pt x="268732" y="512064"/>
                  </a:cubicBezTo>
                  <a:cubicBezTo>
                    <a:pt x="403098" y="512064"/>
                    <a:pt x="512064" y="403098"/>
                    <a:pt x="512064" y="268732"/>
                  </a:cubicBezTo>
                  <a:cubicBezTo>
                    <a:pt x="512064" y="134366"/>
                    <a:pt x="403098" y="25400"/>
                    <a:pt x="268732" y="25400"/>
                  </a:cubicBezTo>
                  <a:lnTo>
                    <a:pt x="268732" y="12700"/>
                  </a:lnTo>
                  <a:lnTo>
                    <a:pt x="268732" y="25400"/>
                  </a:lnTo>
                  <a:cubicBezTo>
                    <a:pt x="134366" y="25400"/>
                    <a:pt x="25400" y="134366"/>
                    <a:pt x="25400" y="26873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5349240" y="7406640"/>
            <a:ext cx="2468880" cy="960120"/>
            <a:chOff x="0" y="0"/>
            <a:chExt cx="3291840" cy="128016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3291840" cy="1280160"/>
            </a:xfrm>
            <a:custGeom>
              <a:avLst/>
              <a:gdLst/>
              <a:ahLst/>
              <a:cxnLst/>
              <a:rect r="r" b="b" t="t" l="l"/>
              <a:pathLst>
                <a:path h="1280160" w="3291840">
                  <a:moveTo>
                    <a:pt x="0" y="0"/>
                  </a:moveTo>
                  <a:lnTo>
                    <a:pt x="3291840" y="0"/>
                  </a:lnTo>
                  <a:lnTo>
                    <a:pt x="329184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4" r="0" b="-104"/>
              </a:stretch>
            </a:blip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38100"/>
              <a:ext cx="3291840" cy="13182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160"/>
                </a:lnSpc>
              </a:pPr>
              <a:r>
                <a:rPr lang="en-US" sz="1800">
                  <a:solidFill>
                    <a:srgbClr val="374151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Hito 1</a:t>
              </a:r>
            </a:p>
            <a:p>
              <a:pPr algn="ctr">
                <a:lnSpc>
                  <a:spcPts val="2160"/>
                </a:lnSpc>
              </a:pPr>
              <a:r>
                <a:rPr lang="en-US" sz="1800">
                  <a:solidFill>
                    <a:srgbClr val="374151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Milestone 1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0771251" y="6862191"/>
            <a:ext cx="403098" cy="403098"/>
            <a:chOff x="0" y="0"/>
            <a:chExt cx="537464" cy="537464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12700" y="12700"/>
              <a:ext cx="512064" cy="512064"/>
            </a:xfrm>
            <a:custGeom>
              <a:avLst/>
              <a:gdLst/>
              <a:ahLst/>
              <a:cxnLst/>
              <a:rect r="r" b="b" t="t" l="l"/>
              <a:pathLst>
                <a:path h="512064" w="512064">
                  <a:moveTo>
                    <a:pt x="0" y="256032"/>
                  </a:moveTo>
                  <a:cubicBezTo>
                    <a:pt x="0" y="114681"/>
                    <a:pt x="114681" y="0"/>
                    <a:pt x="256032" y="0"/>
                  </a:cubicBezTo>
                  <a:cubicBezTo>
                    <a:pt x="397383" y="0"/>
                    <a:pt x="512064" y="114681"/>
                    <a:pt x="512064" y="256032"/>
                  </a:cubicBezTo>
                  <a:cubicBezTo>
                    <a:pt x="512064" y="397383"/>
                    <a:pt x="397383" y="512064"/>
                    <a:pt x="256032" y="512064"/>
                  </a:cubicBezTo>
                  <a:cubicBezTo>
                    <a:pt x="114681" y="512064"/>
                    <a:pt x="0" y="397383"/>
                    <a:pt x="0" y="256032"/>
                  </a:cubicBezTo>
                  <a:close/>
                </a:path>
              </a:pathLst>
            </a:custGeom>
            <a:solidFill>
              <a:srgbClr val="8B5CF6"/>
            </a:solidFill>
          </p:spPr>
        </p:sp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537464" cy="537464"/>
            </a:xfrm>
            <a:custGeom>
              <a:avLst/>
              <a:gdLst/>
              <a:ahLst/>
              <a:cxnLst/>
              <a:rect r="r" b="b" t="t" l="l"/>
              <a:pathLst>
                <a:path h="537464" w="537464">
                  <a:moveTo>
                    <a:pt x="0" y="268732"/>
                  </a:moveTo>
                  <a:cubicBezTo>
                    <a:pt x="0" y="120269"/>
                    <a:pt x="120269" y="0"/>
                    <a:pt x="268732" y="0"/>
                  </a:cubicBezTo>
                  <a:lnTo>
                    <a:pt x="268732" y="12700"/>
                  </a:lnTo>
                  <a:lnTo>
                    <a:pt x="268732" y="0"/>
                  </a:lnTo>
                  <a:cubicBezTo>
                    <a:pt x="417195" y="0"/>
                    <a:pt x="537464" y="120269"/>
                    <a:pt x="537464" y="268732"/>
                  </a:cubicBezTo>
                  <a:lnTo>
                    <a:pt x="524764" y="268732"/>
                  </a:lnTo>
                  <a:lnTo>
                    <a:pt x="537464" y="268732"/>
                  </a:lnTo>
                  <a:cubicBezTo>
                    <a:pt x="537464" y="417195"/>
                    <a:pt x="417195" y="537464"/>
                    <a:pt x="268732" y="537464"/>
                  </a:cubicBezTo>
                  <a:lnTo>
                    <a:pt x="268732" y="524764"/>
                  </a:lnTo>
                  <a:lnTo>
                    <a:pt x="268732" y="537464"/>
                  </a:lnTo>
                  <a:cubicBezTo>
                    <a:pt x="120269" y="537464"/>
                    <a:pt x="0" y="417195"/>
                    <a:pt x="0" y="268732"/>
                  </a:cubicBezTo>
                  <a:lnTo>
                    <a:pt x="12700" y="268732"/>
                  </a:lnTo>
                  <a:lnTo>
                    <a:pt x="25400" y="268732"/>
                  </a:lnTo>
                  <a:lnTo>
                    <a:pt x="12700" y="268732"/>
                  </a:lnTo>
                  <a:lnTo>
                    <a:pt x="0" y="268732"/>
                  </a:lnTo>
                  <a:moveTo>
                    <a:pt x="25400" y="268732"/>
                  </a:moveTo>
                  <a:cubicBezTo>
                    <a:pt x="25400" y="275717"/>
                    <a:pt x="19685" y="281432"/>
                    <a:pt x="12700" y="281432"/>
                  </a:cubicBezTo>
                  <a:cubicBezTo>
                    <a:pt x="5715" y="281432"/>
                    <a:pt x="0" y="275717"/>
                    <a:pt x="0" y="268732"/>
                  </a:cubicBezTo>
                  <a:cubicBezTo>
                    <a:pt x="0" y="261747"/>
                    <a:pt x="5715" y="256032"/>
                    <a:pt x="12700" y="256032"/>
                  </a:cubicBezTo>
                  <a:cubicBezTo>
                    <a:pt x="19685" y="256032"/>
                    <a:pt x="25400" y="261747"/>
                    <a:pt x="25400" y="268732"/>
                  </a:cubicBezTo>
                  <a:cubicBezTo>
                    <a:pt x="25400" y="403098"/>
                    <a:pt x="134366" y="512064"/>
                    <a:pt x="268732" y="512064"/>
                  </a:cubicBezTo>
                  <a:cubicBezTo>
                    <a:pt x="403098" y="512064"/>
                    <a:pt x="512064" y="403098"/>
                    <a:pt x="512064" y="268732"/>
                  </a:cubicBezTo>
                  <a:cubicBezTo>
                    <a:pt x="512064" y="134366"/>
                    <a:pt x="403098" y="25400"/>
                    <a:pt x="268732" y="25400"/>
                  </a:cubicBezTo>
                  <a:lnTo>
                    <a:pt x="268732" y="12700"/>
                  </a:lnTo>
                  <a:lnTo>
                    <a:pt x="268732" y="25400"/>
                  </a:lnTo>
                  <a:cubicBezTo>
                    <a:pt x="134366" y="25400"/>
                    <a:pt x="25400" y="134366"/>
                    <a:pt x="25400" y="26873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34" id="34"/>
          <p:cNvGrpSpPr/>
          <p:nvPr/>
        </p:nvGrpSpPr>
        <p:grpSpPr>
          <a:xfrm rot="0">
            <a:off x="9738360" y="7406640"/>
            <a:ext cx="2468880" cy="960120"/>
            <a:chOff x="0" y="0"/>
            <a:chExt cx="3291840" cy="128016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291840" cy="1280160"/>
            </a:xfrm>
            <a:custGeom>
              <a:avLst/>
              <a:gdLst/>
              <a:ahLst/>
              <a:cxnLst/>
              <a:rect r="r" b="b" t="t" l="l"/>
              <a:pathLst>
                <a:path h="1280160" w="3291840">
                  <a:moveTo>
                    <a:pt x="0" y="0"/>
                  </a:moveTo>
                  <a:lnTo>
                    <a:pt x="3291840" y="0"/>
                  </a:lnTo>
                  <a:lnTo>
                    <a:pt x="329184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4" r="0" b="-104"/>
              </a:stretch>
            </a:blip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3291840" cy="13182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160"/>
                </a:lnSpc>
              </a:pPr>
              <a:r>
                <a:rPr lang="en-US" sz="1800">
                  <a:solidFill>
                    <a:srgbClr val="374151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Hito 2</a:t>
              </a:r>
            </a:p>
            <a:p>
              <a:pPr algn="ctr">
                <a:lnSpc>
                  <a:spcPts val="2160"/>
                </a:lnSpc>
              </a:pPr>
              <a:r>
                <a:rPr lang="en-US" sz="1800">
                  <a:solidFill>
                    <a:srgbClr val="374151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Milestone 2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15160371" y="6862191"/>
            <a:ext cx="403098" cy="403098"/>
            <a:chOff x="0" y="0"/>
            <a:chExt cx="537464" cy="537464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12700" y="12700"/>
              <a:ext cx="512064" cy="512064"/>
            </a:xfrm>
            <a:custGeom>
              <a:avLst/>
              <a:gdLst/>
              <a:ahLst/>
              <a:cxnLst/>
              <a:rect r="r" b="b" t="t" l="l"/>
              <a:pathLst>
                <a:path h="512064" w="512064">
                  <a:moveTo>
                    <a:pt x="0" y="256032"/>
                  </a:moveTo>
                  <a:cubicBezTo>
                    <a:pt x="0" y="114681"/>
                    <a:pt x="114681" y="0"/>
                    <a:pt x="256032" y="0"/>
                  </a:cubicBezTo>
                  <a:cubicBezTo>
                    <a:pt x="397383" y="0"/>
                    <a:pt x="512064" y="114681"/>
                    <a:pt x="512064" y="256032"/>
                  </a:cubicBezTo>
                  <a:cubicBezTo>
                    <a:pt x="512064" y="397383"/>
                    <a:pt x="397383" y="512064"/>
                    <a:pt x="256032" y="512064"/>
                  </a:cubicBezTo>
                  <a:cubicBezTo>
                    <a:pt x="114681" y="512064"/>
                    <a:pt x="0" y="397383"/>
                    <a:pt x="0" y="256032"/>
                  </a:cubicBezTo>
                  <a:close/>
                </a:path>
              </a:pathLst>
            </a:custGeom>
            <a:solidFill>
              <a:srgbClr val="5170FF"/>
            </a:solidFill>
          </p:spPr>
        </p:sp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537464" cy="537464"/>
            </a:xfrm>
            <a:custGeom>
              <a:avLst/>
              <a:gdLst/>
              <a:ahLst/>
              <a:cxnLst/>
              <a:rect r="r" b="b" t="t" l="l"/>
              <a:pathLst>
                <a:path h="537464" w="537464">
                  <a:moveTo>
                    <a:pt x="0" y="268732"/>
                  </a:moveTo>
                  <a:cubicBezTo>
                    <a:pt x="0" y="120269"/>
                    <a:pt x="120269" y="0"/>
                    <a:pt x="268732" y="0"/>
                  </a:cubicBezTo>
                  <a:lnTo>
                    <a:pt x="268732" y="12700"/>
                  </a:lnTo>
                  <a:lnTo>
                    <a:pt x="268732" y="0"/>
                  </a:lnTo>
                  <a:cubicBezTo>
                    <a:pt x="417195" y="0"/>
                    <a:pt x="537464" y="120269"/>
                    <a:pt x="537464" y="268732"/>
                  </a:cubicBezTo>
                  <a:lnTo>
                    <a:pt x="524764" y="268732"/>
                  </a:lnTo>
                  <a:lnTo>
                    <a:pt x="537464" y="268732"/>
                  </a:lnTo>
                  <a:cubicBezTo>
                    <a:pt x="537464" y="417195"/>
                    <a:pt x="417195" y="537464"/>
                    <a:pt x="268732" y="537464"/>
                  </a:cubicBezTo>
                  <a:lnTo>
                    <a:pt x="268732" y="524764"/>
                  </a:lnTo>
                  <a:lnTo>
                    <a:pt x="268732" y="537464"/>
                  </a:lnTo>
                  <a:cubicBezTo>
                    <a:pt x="120269" y="537464"/>
                    <a:pt x="0" y="417195"/>
                    <a:pt x="0" y="268732"/>
                  </a:cubicBezTo>
                  <a:lnTo>
                    <a:pt x="12700" y="268732"/>
                  </a:lnTo>
                  <a:lnTo>
                    <a:pt x="25400" y="268732"/>
                  </a:lnTo>
                  <a:lnTo>
                    <a:pt x="12700" y="268732"/>
                  </a:lnTo>
                  <a:lnTo>
                    <a:pt x="0" y="268732"/>
                  </a:lnTo>
                  <a:moveTo>
                    <a:pt x="25400" y="268732"/>
                  </a:moveTo>
                  <a:cubicBezTo>
                    <a:pt x="25400" y="275717"/>
                    <a:pt x="19685" y="281432"/>
                    <a:pt x="12700" y="281432"/>
                  </a:cubicBezTo>
                  <a:cubicBezTo>
                    <a:pt x="5715" y="281432"/>
                    <a:pt x="0" y="275717"/>
                    <a:pt x="0" y="268732"/>
                  </a:cubicBezTo>
                  <a:cubicBezTo>
                    <a:pt x="0" y="261747"/>
                    <a:pt x="5715" y="256032"/>
                    <a:pt x="12700" y="256032"/>
                  </a:cubicBezTo>
                  <a:cubicBezTo>
                    <a:pt x="19685" y="256032"/>
                    <a:pt x="25400" y="261747"/>
                    <a:pt x="25400" y="268732"/>
                  </a:cubicBezTo>
                  <a:cubicBezTo>
                    <a:pt x="25400" y="403098"/>
                    <a:pt x="134366" y="512064"/>
                    <a:pt x="268732" y="512064"/>
                  </a:cubicBezTo>
                  <a:cubicBezTo>
                    <a:pt x="403098" y="512064"/>
                    <a:pt x="512064" y="403098"/>
                    <a:pt x="512064" y="268732"/>
                  </a:cubicBezTo>
                  <a:cubicBezTo>
                    <a:pt x="512064" y="134366"/>
                    <a:pt x="403098" y="25400"/>
                    <a:pt x="268732" y="25400"/>
                  </a:cubicBezTo>
                  <a:lnTo>
                    <a:pt x="268732" y="12700"/>
                  </a:lnTo>
                  <a:lnTo>
                    <a:pt x="268732" y="25400"/>
                  </a:lnTo>
                  <a:cubicBezTo>
                    <a:pt x="134366" y="25400"/>
                    <a:pt x="25400" y="134366"/>
                    <a:pt x="25400" y="26873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4127480" y="7406640"/>
            <a:ext cx="2468880" cy="960120"/>
            <a:chOff x="0" y="0"/>
            <a:chExt cx="3291840" cy="128016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3291840" cy="1280160"/>
            </a:xfrm>
            <a:custGeom>
              <a:avLst/>
              <a:gdLst/>
              <a:ahLst/>
              <a:cxnLst/>
              <a:rect r="r" b="b" t="t" l="l"/>
              <a:pathLst>
                <a:path h="1280160" w="3291840">
                  <a:moveTo>
                    <a:pt x="0" y="0"/>
                  </a:moveTo>
                  <a:lnTo>
                    <a:pt x="3291840" y="0"/>
                  </a:lnTo>
                  <a:lnTo>
                    <a:pt x="329184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4" r="0" b="-104"/>
              </a:stretch>
            </a:blip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38100"/>
              <a:ext cx="3291840" cy="13182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160"/>
                </a:lnSpc>
              </a:pPr>
              <a:r>
                <a:rPr lang="en-US" sz="1800">
                  <a:solidFill>
                    <a:srgbClr val="374151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Cierre</a:t>
              </a:r>
            </a:p>
            <a:p>
              <a:pPr algn="ctr">
                <a:lnSpc>
                  <a:spcPts val="2160"/>
                </a:lnSpc>
              </a:pPr>
              <a:r>
                <a:rPr lang="en-US" sz="1800">
                  <a:solidFill>
                    <a:srgbClr val="374151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Finish</a:t>
              </a: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822960" y="9052560"/>
            <a:ext cx="16641623" cy="480060"/>
            <a:chOff x="0" y="0"/>
            <a:chExt cx="22188830" cy="64008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22188830" cy="640080"/>
            </a:xfrm>
            <a:custGeom>
              <a:avLst/>
              <a:gdLst/>
              <a:ahLst/>
              <a:cxnLst/>
              <a:rect r="r" b="b" t="t" l="l"/>
              <a:pathLst>
                <a:path h="640080" w="22188830">
                  <a:moveTo>
                    <a:pt x="0" y="0"/>
                  </a:moveTo>
                  <a:lnTo>
                    <a:pt x="22188830" y="0"/>
                  </a:lnTo>
                  <a:lnTo>
                    <a:pt x="2218883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25462" r="0" b="-625462"/>
              </a:stretch>
            </a:blip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47625"/>
              <a:ext cx="22188830" cy="6877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Edita textos, fechas y colores para tu exposición.</a:t>
              </a:r>
            </a:p>
          </p:txBody>
        </p:sp>
      </p:grpSp>
      <p:sp>
        <p:nvSpPr>
          <p:cNvPr name="Freeform 46" id="46"/>
          <p:cNvSpPr/>
          <p:nvPr/>
        </p:nvSpPr>
        <p:spPr>
          <a:xfrm flipH="false" flipV="false" rot="0">
            <a:off x="5886034" y="4345876"/>
            <a:ext cx="1395291" cy="2057400"/>
          </a:xfrm>
          <a:custGeom>
            <a:avLst/>
            <a:gdLst/>
            <a:ahLst/>
            <a:cxnLst/>
            <a:rect r="r" b="b" t="t" l="l"/>
            <a:pathLst>
              <a:path h="2057400" w="1395291">
                <a:moveTo>
                  <a:pt x="0" y="0"/>
                </a:moveTo>
                <a:lnTo>
                  <a:pt x="1395292" y="0"/>
                </a:lnTo>
                <a:lnTo>
                  <a:pt x="1395292" y="2057401"/>
                </a:lnTo>
                <a:lnTo>
                  <a:pt x="0" y="20574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7" id="47"/>
          <p:cNvSpPr/>
          <p:nvPr/>
        </p:nvSpPr>
        <p:spPr>
          <a:xfrm flipH="false" flipV="false" rot="0">
            <a:off x="1185299" y="3571494"/>
            <a:ext cx="2018521" cy="2976372"/>
          </a:xfrm>
          <a:custGeom>
            <a:avLst/>
            <a:gdLst/>
            <a:ahLst/>
            <a:cxnLst/>
            <a:rect r="r" b="b" t="t" l="l"/>
            <a:pathLst>
              <a:path h="2976372" w="2018521">
                <a:moveTo>
                  <a:pt x="0" y="0"/>
                </a:moveTo>
                <a:lnTo>
                  <a:pt x="2018522" y="0"/>
                </a:lnTo>
                <a:lnTo>
                  <a:pt x="2018522" y="2976372"/>
                </a:lnTo>
                <a:lnTo>
                  <a:pt x="0" y="29763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8" id="48"/>
          <p:cNvSpPr/>
          <p:nvPr/>
        </p:nvSpPr>
        <p:spPr>
          <a:xfrm flipH="false" flipV="false" rot="0">
            <a:off x="10129359" y="4060508"/>
            <a:ext cx="1686881" cy="2487358"/>
          </a:xfrm>
          <a:custGeom>
            <a:avLst/>
            <a:gdLst/>
            <a:ahLst/>
            <a:cxnLst/>
            <a:rect r="r" b="b" t="t" l="l"/>
            <a:pathLst>
              <a:path h="2487358" w="1686881">
                <a:moveTo>
                  <a:pt x="0" y="0"/>
                </a:moveTo>
                <a:lnTo>
                  <a:pt x="1686882" y="0"/>
                </a:lnTo>
                <a:lnTo>
                  <a:pt x="1686882" y="2487358"/>
                </a:lnTo>
                <a:lnTo>
                  <a:pt x="0" y="248735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9" id="49"/>
          <p:cNvSpPr/>
          <p:nvPr/>
        </p:nvSpPr>
        <p:spPr>
          <a:xfrm flipH="false" flipV="false" rot="0">
            <a:off x="14518479" y="4231958"/>
            <a:ext cx="1686881" cy="2487358"/>
          </a:xfrm>
          <a:custGeom>
            <a:avLst/>
            <a:gdLst/>
            <a:ahLst/>
            <a:cxnLst/>
            <a:rect r="r" b="b" t="t" l="l"/>
            <a:pathLst>
              <a:path h="2487358" w="1686881">
                <a:moveTo>
                  <a:pt x="0" y="0"/>
                </a:moveTo>
                <a:lnTo>
                  <a:pt x="1686882" y="0"/>
                </a:lnTo>
                <a:lnTo>
                  <a:pt x="1686882" y="2487358"/>
                </a:lnTo>
                <a:lnTo>
                  <a:pt x="0" y="24873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525" y="-9525"/>
            <a:ext cx="18306593" cy="636270"/>
            <a:chOff x="0" y="0"/>
            <a:chExt cx="24408790" cy="8483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2700" y="12700"/>
              <a:ext cx="24383364" cy="822960"/>
            </a:xfrm>
            <a:custGeom>
              <a:avLst/>
              <a:gdLst/>
              <a:ahLst/>
              <a:cxnLst/>
              <a:rect r="r" b="b" t="t" l="l"/>
              <a:pathLst>
                <a:path h="822960" w="24383364">
                  <a:moveTo>
                    <a:pt x="0" y="0"/>
                  </a:moveTo>
                  <a:lnTo>
                    <a:pt x="24383364" y="0"/>
                  </a:lnTo>
                  <a:lnTo>
                    <a:pt x="24383364" y="822960"/>
                  </a:lnTo>
                  <a:lnTo>
                    <a:pt x="0" y="822960"/>
                  </a:lnTo>
                  <a:close/>
                </a:path>
              </a:pathLst>
            </a:custGeom>
            <a:solidFill>
              <a:srgbClr val="F6F7FB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408764" cy="848360"/>
            </a:xfrm>
            <a:custGeom>
              <a:avLst/>
              <a:gdLst/>
              <a:ahLst/>
              <a:cxnLst/>
              <a:rect r="r" b="b" t="t" l="l"/>
              <a:pathLst>
                <a:path h="848360" w="24408764">
                  <a:moveTo>
                    <a:pt x="12700" y="0"/>
                  </a:moveTo>
                  <a:lnTo>
                    <a:pt x="24396064" y="0"/>
                  </a:lnTo>
                  <a:cubicBezTo>
                    <a:pt x="24403050" y="0"/>
                    <a:pt x="24408764" y="5715"/>
                    <a:pt x="24408764" y="12700"/>
                  </a:cubicBezTo>
                  <a:lnTo>
                    <a:pt x="24408764" y="835660"/>
                  </a:lnTo>
                  <a:cubicBezTo>
                    <a:pt x="24408764" y="842645"/>
                    <a:pt x="24403050" y="848360"/>
                    <a:pt x="24396064" y="848360"/>
                  </a:cubicBezTo>
                  <a:lnTo>
                    <a:pt x="12700" y="848360"/>
                  </a:lnTo>
                  <a:cubicBezTo>
                    <a:pt x="5715" y="848360"/>
                    <a:pt x="0" y="842645"/>
                    <a:pt x="0" y="8356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835660"/>
                  </a:lnTo>
                  <a:lnTo>
                    <a:pt x="12700" y="835660"/>
                  </a:lnTo>
                  <a:lnTo>
                    <a:pt x="12700" y="822960"/>
                  </a:lnTo>
                  <a:lnTo>
                    <a:pt x="24396064" y="822960"/>
                  </a:lnTo>
                  <a:lnTo>
                    <a:pt x="24396064" y="835660"/>
                  </a:lnTo>
                  <a:lnTo>
                    <a:pt x="24383364" y="835660"/>
                  </a:lnTo>
                  <a:lnTo>
                    <a:pt x="24383364" y="12700"/>
                  </a:lnTo>
                  <a:lnTo>
                    <a:pt x="24396064" y="12700"/>
                  </a:lnTo>
                  <a:lnTo>
                    <a:pt x="24396064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6F7FB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822960" y="109728"/>
            <a:ext cx="9715043" cy="411480"/>
            <a:chOff x="0" y="0"/>
            <a:chExt cx="12953390" cy="54864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953390" cy="548640"/>
            </a:xfrm>
            <a:custGeom>
              <a:avLst/>
              <a:gdLst/>
              <a:ahLst/>
              <a:cxnLst/>
              <a:rect r="r" b="b" t="t" l="l"/>
              <a:pathLst>
                <a:path h="548640" w="12953390">
                  <a:moveTo>
                    <a:pt x="0" y="0"/>
                  </a:moveTo>
                  <a:lnTo>
                    <a:pt x="12953390" y="0"/>
                  </a:lnTo>
                  <a:lnTo>
                    <a:pt x="1295339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10041" r="0" b="-410041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2953390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Creative Timeline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880903" y="137160"/>
            <a:ext cx="6583680" cy="411480"/>
            <a:chOff x="0" y="0"/>
            <a:chExt cx="8778240" cy="54864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778240" cy="548640"/>
            </a:xfrm>
            <a:custGeom>
              <a:avLst/>
              <a:gdLst/>
              <a:ahLst/>
              <a:cxnLst/>
              <a:rect r="r" b="b" t="t" l="l"/>
              <a:pathLst>
                <a:path h="548640" w="8778240">
                  <a:moveTo>
                    <a:pt x="0" y="0"/>
                  </a:moveTo>
                  <a:lnTo>
                    <a:pt x="8778240" y="0"/>
                  </a:lnTo>
                  <a:lnTo>
                    <a:pt x="877824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61760" r="0" b="-26176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28575"/>
              <a:ext cx="877824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980"/>
                </a:lnSpc>
              </a:pPr>
              <a:r>
                <a:rPr lang="en-US" sz="165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Overview / Vista general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22960" y="1028700"/>
            <a:ext cx="16641623" cy="822960"/>
            <a:chOff x="0" y="0"/>
            <a:chExt cx="22188830" cy="109728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2188830" cy="1097280"/>
            </a:xfrm>
            <a:custGeom>
              <a:avLst/>
              <a:gdLst/>
              <a:ahLst/>
              <a:cxnLst/>
              <a:rect r="r" b="b" t="t" l="l"/>
              <a:pathLst>
                <a:path h="1097280" w="22188830">
                  <a:moveTo>
                    <a:pt x="0" y="0"/>
                  </a:moveTo>
                  <a:lnTo>
                    <a:pt x="22188830" y="0"/>
                  </a:lnTo>
                  <a:lnTo>
                    <a:pt x="2218883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44019" r="0" b="-344019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85725"/>
              <a:ext cx="22188830" cy="11830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040"/>
                </a:lnSpc>
              </a:pPr>
              <a:r>
                <a:rPr lang="en-US" sz="42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Cómo usar esta plantilla / How to use this template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822960" y="2125980"/>
            <a:ext cx="8503920" cy="3291840"/>
            <a:chOff x="0" y="0"/>
            <a:chExt cx="11338560" cy="438912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1338560" cy="4389120"/>
            </a:xfrm>
            <a:custGeom>
              <a:avLst/>
              <a:gdLst/>
              <a:ahLst/>
              <a:cxnLst/>
              <a:rect r="r" b="b" t="t" l="l"/>
              <a:pathLst>
                <a:path h="4389120" w="11338560">
                  <a:moveTo>
                    <a:pt x="0" y="0"/>
                  </a:moveTo>
                  <a:lnTo>
                    <a:pt x="11338560" y="0"/>
                  </a:lnTo>
                  <a:lnTo>
                    <a:pt x="11338560" y="4389120"/>
                  </a:lnTo>
                  <a:lnTo>
                    <a:pt x="0" y="43891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36" r="0" b="-336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11338560" cy="44272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434340" indent="-217170" lvl="1">
                <a:lnSpc>
                  <a:spcPts val="2879"/>
                </a:lnSpc>
                <a:buFont typeface="Arial"/>
                <a:buChar char="•"/>
              </a:pPr>
              <a:r>
                <a:rPr lang="en-US" sz="240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Sustituye los textos en cada bloque</a:t>
              </a:r>
            </a:p>
            <a:p>
              <a:pPr algn="l" marL="434340" indent="-217170" lvl="1">
                <a:lnSpc>
                  <a:spcPts val="2879"/>
                </a:lnSpc>
                <a:buFont typeface="Arial"/>
                <a:buChar char="•"/>
              </a:pPr>
              <a:r>
                <a:rPr lang="en-US" sz="240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Ajusta el número de hitos</a:t>
              </a:r>
            </a:p>
            <a:p>
              <a:pPr algn="l" marL="434340" indent="-217170" lvl="1">
                <a:lnSpc>
                  <a:spcPts val="2879"/>
                </a:lnSpc>
                <a:buFont typeface="Arial"/>
                <a:buChar char="•"/>
              </a:pPr>
              <a:r>
                <a:rPr lang="en-US" sz="240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Alterna colores para guiar la vista</a:t>
              </a:r>
            </a:p>
            <a:p>
              <a:pPr algn="l" marL="434340" indent="-217170" lvl="1">
                <a:lnSpc>
                  <a:spcPts val="2879"/>
                </a:lnSpc>
              </a:pPr>
            </a:p>
            <a:p>
              <a:pPr algn="l" marL="434340" indent="-217170" lvl="1">
                <a:lnSpc>
                  <a:spcPts val="2879"/>
                </a:lnSpc>
                <a:buFont typeface="Arial"/>
                <a:buChar char="•"/>
              </a:pPr>
              <a:r>
                <a:rPr lang="en-US" sz="240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Replace text in each block</a:t>
              </a:r>
            </a:p>
            <a:p>
              <a:pPr algn="l" marL="434340" indent="-217170" lvl="1">
                <a:lnSpc>
                  <a:spcPts val="2879"/>
                </a:lnSpc>
                <a:buFont typeface="Arial"/>
                <a:buChar char="•"/>
              </a:pPr>
              <a:r>
                <a:rPr lang="en-US" sz="240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Adjust number of milestones</a:t>
              </a:r>
            </a:p>
            <a:p>
              <a:pPr algn="l" marL="434340" indent="-217170" lvl="1">
                <a:lnSpc>
                  <a:spcPts val="2879"/>
                </a:lnSpc>
                <a:buFont typeface="Arial"/>
                <a:buChar char="•"/>
              </a:pPr>
              <a:r>
                <a:rPr lang="en-US" sz="240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Alternate colors to guide the audience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9865995" y="1842135"/>
            <a:ext cx="7562850" cy="6328410"/>
            <a:chOff x="0" y="0"/>
            <a:chExt cx="10083800" cy="843788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12700" y="12700"/>
              <a:ext cx="10058400" cy="8412480"/>
            </a:xfrm>
            <a:custGeom>
              <a:avLst/>
              <a:gdLst/>
              <a:ahLst/>
              <a:cxnLst/>
              <a:rect r="r" b="b" t="t" l="l"/>
              <a:pathLst>
                <a:path h="8412480" w="10058400">
                  <a:moveTo>
                    <a:pt x="0" y="0"/>
                  </a:moveTo>
                  <a:lnTo>
                    <a:pt x="10058400" y="0"/>
                  </a:lnTo>
                  <a:lnTo>
                    <a:pt x="10058400" y="8412480"/>
                  </a:lnTo>
                  <a:lnTo>
                    <a:pt x="0" y="8412480"/>
                  </a:lnTo>
                  <a:close/>
                </a:path>
              </a:pathLst>
            </a:custGeom>
            <a:solidFill>
              <a:srgbClr val="F6F7FB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0083800" cy="8437880"/>
            </a:xfrm>
            <a:custGeom>
              <a:avLst/>
              <a:gdLst/>
              <a:ahLst/>
              <a:cxnLst/>
              <a:rect r="r" b="b" t="t" l="l"/>
              <a:pathLst>
                <a:path h="8437880" w="10083800">
                  <a:moveTo>
                    <a:pt x="12700" y="0"/>
                  </a:moveTo>
                  <a:lnTo>
                    <a:pt x="10071100" y="0"/>
                  </a:lnTo>
                  <a:cubicBezTo>
                    <a:pt x="10078085" y="0"/>
                    <a:pt x="10083800" y="5715"/>
                    <a:pt x="10083800" y="12700"/>
                  </a:cubicBezTo>
                  <a:lnTo>
                    <a:pt x="10083800" y="8425180"/>
                  </a:lnTo>
                  <a:cubicBezTo>
                    <a:pt x="10083800" y="8432165"/>
                    <a:pt x="10078085" y="8437880"/>
                    <a:pt x="10071100" y="8437880"/>
                  </a:cubicBezTo>
                  <a:lnTo>
                    <a:pt x="12700" y="8437880"/>
                  </a:lnTo>
                  <a:cubicBezTo>
                    <a:pt x="5715" y="8437880"/>
                    <a:pt x="0" y="8432165"/>
                    <a:pt x="0" y="842518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8425180"/>
                  </a:lnTo>
                  <a:lnTo>
                    <a:pt x="12700" y="8425180"/>
                  </a:lnTo>
                  <a:lnTo>
                    <a:pt x="12700" y="8412480"/>
                  </a:lnTo>
                  <a:lnTo>
                    <a:pt x="10071100" y="8412480"/>
                  </a:lnTo>
                  <a:lnTo>
                    <a:pt x="10071100" y="8425180"/>
                  </a:lnTo>
                  <a:lnTo>
                    <a:pt x="10058400" y="8425180"/>
                  </a:lnTo>
                  <a:lnTo>
                    <a:pt x="10058400" y="12700"/>
                  </a:lnTo>
                  <a:lnTo>
                    <a:pt x="10071100" y="12700"/>
                  </a:lnTo>
                  <a:lnTo>
                    <a:pt x="1007110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0355580" y="2194560"/>
            <a:ext cx="6583680" cy="480060"/>
            <a:chOff x="0" y="0"/>
            <a:chExt cx="8778240" cy="64008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778240" cy="640080"/>
            </a:xfrm>
            <a:custGeom>
              <a:avLst/>
              <a:gdLst/>
              <a:ahLst/>
              <a:cxnLst/>
              <a:rect r="r" b="b" t="t" l="l"/>
              <a:pathLst>
                <a:path h="640080" w="8778240">
                  <a:moveTo>
                    <a:pt x="0" y="0"/>
                  </a:moveTo>
                  <a:lnTo>
                    <a:pt x="8778240" y="0"/>
                  </a:lnTo>
                  <a:lnTo>
                    <a:pt x="877824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17223" r="0" b="-217223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877824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Layouts incluidos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0442067" y="3007995"/>
            <a:ext cx="361950" cy="361950"/>
            <a:chOff x="0" y="0"/>
            <a:chExt cx="482600" cy="4826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12700" y="12700"/>
              <a:ext cx="457200" cy="457200"/>
            </a:xfrm>
            <a:custGeom>
              <a:avLst/>
              <a:gdLst/>
              <a:ahLst/>
              <a:cxnLst/>
              <a:rect r="r" b="b" t="t" l="l"/>
              <a:pathLst>
                <a:path h="457200" w="457200">
                  <a:moveTo>
                    <a:pt x="0" y="228600"/>
                  </a:moveTo>
                  <a:cubicBezTo>
                    <a:pt x="0" y="102362"/>
                    <a:pt x="102362" y="0"/>
                    <a:pt x="228600" y="0"/>
                  </a:cubicBezTo>
                  <a:cubicBezTo>
                    <a:pt x="354838" y="0"/>
                    <a:pt x="457200" y="102362"/>
                    <a:pt x="457200" y="228600"/>
                  </a:cubicBezTo>
                  <a:cubicBezTo>
                    <a:pt x="457200" y="354838"/>
                    <a:pt x="354838" y="457200"/>
                    <a:pt x="228600" y="457200"/>
                  </a:cubicBezTo>
                  <a:cubicBezTo>
                    <a:pt x="102362" y="457200"/>
                    <a:pt x="0" y="354838"/>
                    <a:pt x="0" y="228600"/>
                  </a:cubicBezTo>
                  <a:close/>
                </a:path>
              </a:pathLst>
            </a:custGeom>
            <a:solidFill>
              <a:srgbClr val="4C6FFF"/>
            </a:solid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482600" cy="482600"/>
            </a:xfrm>
            <a:custGeom>
              <a:avLst/>
              <a:gdLst/>
              <a:ahLst/>
              <a:cxnLst/>
              <a:rect r="r" b="b" t="t" l="l"/>
              <a:pathLst>
                <a:path h="482600" w="482600">
                  <a:moveTo>
                    <a:pt x="0" y="241300"/>
                  </a:moveTo>
                  <a:cubicBezTo>
                    <a:pt x="0" y="108077"/>
                    <a:pt x="108077" y="0"/>
                    <a:pt x="241300" y="0"/>
                  </a:cubicBezTo>
                  <a:cubicBezTo>
                    <a:pt x="374523" y="0"/>
                    <a:pt x="482600" y="108077"/>
                    <a:pt x="482600" y="241300"/>
                  </a:cubicBezTo>
                  <a:lnTo>
                    <a:pt x="469900" y="241300"/>
                  </a:lnTo>
                  <a:lnTo>
                    <a:pt x="482600" y="241300"/>
                  </a:lnTo>
                  <a:cubicBezTo>
                    <a:pt x="482600" y="374523"/>
                    <a:pt x="374523" y="482600"/>
                    <a:pt x="241300" y="482600"/>
                  </a:cubicBezTo>
                  <a:lnTo>
                    <a:pt x="241300" y="469900"/>
                  </a:lnTo>
                  <a:lnTo>
                    <a:pt x="241300" y="482600"/>
                  </a:lnTo>
                  <a:cubicBezTo>
                    <a:pt x="108077" y="482600"/>
                    <a:pt x="0" y="374523"/>
                    <a:pt x="0" y="241300"/>
                  </a:cubicBezTo>
                  <a:lnTo>
                    <a:pt x="12700" y="241300"/>
                  </a:lnTo>
                  <a:lnTo>
                    <a:pt x="25400" y="241300"/>
                  </a:lnTo>
                  <a:lnTo>
                    <a:pt x="12700" y="241300"/>
                  </a:lnTo>
                  <a:lnTo>
                    <a:pt x="0" y="241300"/>
                  </a:lnTo>
                  <a:moveTo>
                    <a:pt x="25400" y="241300"/>
                  </a:moveTo>
                  <a:cubicBezTo>
                    <a:pt x="25400" y="248285"/>
                    <a:pt x="19685" y="254000"/>
                    <a:pt x="12700" y="254000"/>
                  </a:cubicBezTo>
                  <a:cubicBezTo>
                    <a:pt x="5715" y="254000"/>
                    <a:pt x="0" y="248285"/>
                    <a:pt x="0" y="241300"/>
                  </a:cubicBezTo>
                  <a:cubicBezTo>
                    <a:pt x="0" y="234315"/>
                    <a:pt x="5715" y="228600"/>
                    <a:pt x="12700" y="228600"/>
                  </a:cubicBezTo>
                  <a:cubicBezTo>
                    <a:pt x="19685" y="228600"/>
                    <a:pt x="25400" y="234315"/>
                    <a:pt x="25400" y="241300"/>
                  </a:cubicBezTo>
                  <a:cubicBezTo>
                    <a:pt x="25400" y="360553"/>
                    <a:pt x="122047" y="457200"/>
                    <a:pt x="241300" y="457200"/>
                  </a:cubicBezTo>
                  <a:cubicBezTo>
                    <a:pt x="360553" y="457200"/>
                    <a:pt x="457200" y="360553"/>
                    <a:pt x="457200" y="241300"/>
                  </a:cubicBezTo>
                  <a:cubicBezTo>
                    <a:pt x="457200" y="122047"/>
                    <a:pt x="360553" y="25400"/>
                    <a:pt x="241300" y="25400"/>
                  </a:cubicBezTo>
                  <a:lnTo>
                    <a:pt x="241300" y="12700"/>
                  </a:lnTo>
                  <a:lnTo>
                    <a:pt x="241300" y="25400"/>
                  </a:lnTo>
                  <a:cubicBezTo>
                    <a:pt x="122047" y="25400"/>
                    <a:pt x="25400" y="122047"/>
                    <a:pt x="25400" y="2413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10945368" y="2976372"/>
            <a:ext cx="6035040" cy="480060"/>
            <a:chOff x="0" y="0"/>
            <a:chExt cx="8046720" cy="64008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046720" cy="640080"/>
            </a:xfrm>
            <a:custGeom>
              <a:avLst/>
              <a:gdLst/>
              <a:ahLst/>
              <a:cxnLst/>
              <a:rect r="r" b="b" t="t" l="l"/>
              <a:pathLst>
                <a:path h="640080" w="8046720">
                  <a:moveTo>
                    <a:pt x="0" y="0"/>
                  </a:moveTo>
                  <a:lnTo>
                    <a:pt x="8046720" y="0"/>
                  </a:lnTo>
                  <a:lnTo>
                    <a:pt x="804672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94954" r="0" b="-194954"/>
              </a:stretch>
            </a:blip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47625"/>
              <a:ext cx="8046720" cy="6877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40"/>
                </a:lnSpc>
              </a:pPr>
              <a:r>
                <a:rPr lang="en-US" sz="195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Horizontal (5 pasos)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0442067" y="4242435"/>
            <a:ext cx="361950" cy="361950"/>
            <a:chOff x="0" y="0"/>
            <a:chExt cx="482600" cy="4826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12700" y="12700"/>
              <a:ext cx="457200" cy="457200"/>
            </a:xfrm>
            <a:custGeom>
              <a:avLst/>
              <a:gdLst/>
              <a:ahLst/>
              <a:cxnLst/>
              <a:rect r="r" b="b" t="t" l="l"/>
              <a:pathLst>
                <a:path h="457200" w="457200">
                  <a:moveTo>
                    <a:pt x="0" y="228600"/>
                  </a:moveTo>
                  <a:cubicBezTo>
                    <a:pt x="0" y="102362"/>
                    <a:pt x="102362" y="0"/>
                    <a:pt x="228600" y="0"/>
                  </a:cubicBezTo>
                  <a:cubicBezTo>
                    <a:pt x="354838" y="0"/>
                    <a:pt x="457200" y="102362"/>
                    <a:pt x="457200" y="228600"/>
                  </a:cubicBezTo>
                  <a:cubicBezTo>
                    <a:pt x="457200" y="354838"/>
                    <a:pt x="354838" y="457200"/>
                    <a:pt x="228600" y="457200"/>
                  </a:cubicBezTo>
                  <a:cubicBezTo>
                    <a:pt x="102362" y="457200"/>
                    <a:pt x="0" y="354838"/>
                    <a:pt x="0" y="228600"/>
                  </a:cubicBezTo>
                  <a:close/>
                </a:path>
              </a:pathLst>
            </a:custGeom>
            <a:solidFill>
              <a:srgbClr val="FF6B6B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482600" cy="482600"/>
            </a:xfrm>
            <a:custGeom>
              <a:avLst/>
              <a:gdLst/>
              <a:ahLst/>
              <a:cxnLst/>
              <a:rect r="r" b="b" t="t" l="l"/>
              <a:pathLst>
                <a:path h="482600" w="482600">
                  <a:moveTo>
                    <a:pt x="0" y="241300"/>
                  </a:moveTo>
                  <a:cubicBezTo>
                    <a:pt x="0" y="108077"/>
                    <a:pt x="108077" y="0"/>
                    <a:pt x="241300" y="0"/>
                  </a:cubicBezTo>
                  <a:cubicBezTo>
                    <a:pt x="374523" y="0"/>
                    <a:pt x="482600" y="108077"/>
                    <a:pt x="482600" y="241300"/>
                  </a:cubicBezTo>
                  <a:lnTo>
                    <a:pt x="469900" y="241300"/>
                  </a:lnTo>
                  <a:lnTo>
                    <a:pt x="482600" y="241300"/>
                  </a:lnTo>
                  <a:cubicBezTo>
                    <a:pt x="482600" y="374523"/>
                    <a:pt x="374523" y="482600"/>
                    <a:pt x="241300" y="482600"/>
                  </a:cubicBezTo>
                  <a:lnTo>
                    <a:pt x="241300" y="469900"/>
                  </a:lnTo>
                  <a:lnTo>
                    <a:pt x="241300" y="482600"/>
                  </a:lnTo>
                  <a:cubicBezTo>
                    <a:pt x="108077" y="482600"/>
                    <a:pt x="0" y="374523"/>
                    <a:pt x="0" y="241300"/>
                  </a:cubicBezTo>
                  <a:lnTo>
                    <a:pt x="12700" y="241300"/>
                  </a:lnTo>
                  <a:lnTo>
                    <a:pt x="25400" y="241300"/>
                  </a:lnTo>
                  <a:lnTo>
                    <a:pt x="12700" y="241300"/>
                  </a:lnTo>
                  <a:lnTo>
                    <a:pt x="0" y="241300"/>
                  </a:lnTo>
                  <a:moveTo>
                    <a:pt x="25400" y="241300"/>
                  </a:moveTo>
                  <a:cubicBezTo>
                    <a:pt x="25400" y="248285"/>
                    <a:pt x="19685" y="254000"/>
                    <a:pt x="12700" y="254000"/>
                  </a:cubicBezTo>
                  <a:cubicBezTo>
                    <a:pt x="5715" y="254000"/>
                    <a:pt x="0" y="248285"/>
                    <a:pt x="0" y="241300"/>
                  </a:cubicBezTo>
                  <a:cubicBezTo>
                    <a:pt x="0" y="234315"/>
                    <a:pt x="5715" y="228600"/>
                    <a:pt x="12700" y="228600"/>
                  </a:cubicBezTo>
                  <a:cubicBezTo>
                    <a:pt x="19685" y="228600"/>
                    <a:pt x="25400" y="234315"/>
                    <a:pt x="25400" y="241300"/>
                  </a:cubicBezTo>
                  <a:cubicBezTo>
                    <a:pt x="25400" y="360553"/>
                    <a:pt x="122047" y="457200"/>
                    <a:pt x="241300" y="457200"/>
                  </a:cubicBezTo>
                  <a:cubicBezTo>
                    <a:pt x="360553" y="457200"/>
                    <a:pt x="457200" y="360553"/>
                    <a:pt x="457200" y="241300"/>
                  </a:cubicBezTo>
                  <a:cubicBezTo>
                    <a:pt x="457200" y="122047"/>
                    <a:pt x="360553" y="25400"/>
                    <a:pt x="241300" y="25400"/>
                  </a:cubicBezTo>
                  <a:lnTo>
                    <a:pt x="241300" y="12700"/>
                  </a:lnTo>
                  <a:lnTo>
                    <a:pt x="241300" y="25400"/>
                  </a:lnTo>
                  <a:cubicBezTo>
                    <a:pt x="122047" y="25400"/>
                    <a:pt x="25400" y="122047"/>
                    <a:pt x="25400" y="2413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32" id="32"/>
          <p:cNvGrpSpPr/>
          <p:nvPr/>
        </p:nvGrpSpPr>
        <p:grpSpPr>
          <a:xfrm rot="0">
            <a:off x="10945368" y="4210812"/>
            <a:ext cx="6035040" cy="480060"/>
            <a:chOff x="0" y="0"/>
            <a:chExt cx="8046720" cy="64008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8046720" cy="640080"/>
            </a:xfrm>
            <a:custGeom>
              <a:avLst/>
              <a:gdLst/>
              <a:ahLst/>
              <a:cxnLst/>
              <a:rect r="r" b="b" t="t" l="l"/>
              <a:pathLst>
                <a:path h="640080" w="8046720">
                  <a:moveTo>
                    <a:pt x="0" y="0"/>
                  </a:moveTo>
                  <a:lnTo>
                    <a:pt x="8046720" y="0"/>
                  </a:lnTo>
                  <a:lnTo>
                    <a:pt x="804672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94954" r="0" b="-194954"/>
              </a:stretch>
            </a:blip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47625"/>
              <a:ext cx="8046720" cy="6877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40"/>
                </a:lnSpc>
              </a:pPr>
              <a:r>
                <a:rPr lang="en-US" sz="195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Milestones (arriba/abajo)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10442067" y="5476875"/>
            <a:ext cx="361950" cy="361950"/>
            <a:chOff x="0" y="0"/>
            <a:chExt cx="482600" cy="4826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12700" y="12700"/>
              <a:ext cx="457200" cy="457200"/>
            </a:xfrm>
            <a:custGeom>
              <a:avLst/>
              <a:gdLst/>
              <a:ahLst/>
              <a:cxnLst/>
              <a:rect r="r" b="b" t="t" l="l"/>
              <a:pathLst>
                <a:path h="457200" w="457200">
                  <a:moveTo>
                    <a:pt x="0" y="228600"/>
                  </a:moveTo>
                  <a:cubicBezTo>
                    <a:pt x="0" y="102362"/>
                    <a:pt x="102362" y="0"/>
                    <a:pt x="228600" y="0"/>
                  </a:cubicBezTo>
                  <a:cubicBezTo>
                    <a:pt x="354838" y="0"/>
                    <a:pt x="457200" y="102362"/>
                    <a:pt x="457200" y="228600"/>
                  </a:cubicBezTo>
                  <a:cubicBezTo>
                    <a:pt x="457200" y="354838"/>
                    <a:pt x="354838" y="457200"/>
                    <a:pt x="228600" y="457200"/>
                  </a:cubicBezTo>
                  <a:cubicBezTo>
                    <a:pt x="102362" y="457200"/>
                    <a:pt x="0" y="354838"/>
                    <a:pt x="0" y="228600"/>
                  </a:cubicBezTo>
                  <a:close/>
                </a:path>
              </a:pathLst>
            </a:custGeom>
            <a:solidFill>
              <a:srgbClr val="8B5CF6"/>
            </a:solidFill>
          </p:spPr>
        </p:sp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482600" cy="482600"/>
            </a:xfrm>
            <a:custGeom>
              <a:avLst/>
              <a:gdLst/>
              <a:ahLst/>
              <a:cxnLst/>
              <a:rect r="r" b="b" t="t" l="l"/>
              <a:pathLst>
                <a:path h="482600" w="482600">
                  <a:moveTo>
                    <a:pt x="0" y="241300"/>
                  </a:moveTo>
                  <a:cubicBezTo>
                    <a:pt x="0" y="108077"/>
                    <a:pt x="108077" y="0"/>
                    <a:pt x="241300" y="0"/>
                  </a:cubicBezTo>
                  <a:cubicBezTo>
                    <a:pt x="374523" y="0"/>
                    <a:pt x="482600" y="108077"/>
                    <a:pt x="482600" y="241300"/>
                  </a:cubicBezTo>
                  <a:lnTo>
                    <a:pt x="469900" y="241300"/>
                  </a:lnTo>
                  <a:lnTo>
                    <a:pt x="482600" y="241300"/>
                  </a:lnTo>
                  <a:cubicBezTo>
                    <a:pt x="482600" y="374523"/>
                    <a:pt x="374523" y="482600"/>
                    <a:pt x="241300" y="482600"/>
                  </a:cubicBezTo>
                  <a:lnTo>
                    <a:pt x="241300" y="469900"/>
                  </a:lnTo>
                  <a:lnTo>
                    <a:pt x="241300" y="482600"/>
                  </a:lnTo>
                  <a:cubicBezTo>
                    <a:pt x="108077" y="482600"/>
                    <a:pt x="0" y="374523"/>
                    <a:pt x="0" y="241300"/>
                  </a:cubicBezTo>
                  <a:lnTo>
                    <a:pt x="12700" y="241300"/>
                  </a:lnTo>
                  <a:lnTo>
                    <a:pt x="25400" y="241300"/>
                  </a:lnTo>
                  <a:lnTo>
                    <a:pt x="12700" y="241300"/>
                  </a:lnTo>
                  <a:lnTo>
                    <a:pt x="0" y="241300"/>
                  </a:lnTo>
                  <a:moveTo>
                    <a:pt x="25400" y="241300"/>
                  </a:moveTo>
                  <a:cubicBezTo>
                    <a:pt x="25400" y="248285"/>
                    <a:pt x="19685" y="254000"/>
                    <a:pt x="12700" y="254000"/>
                  </a:cubicBezTo>
                  <a:cubicBezTo>
                    <a:pt x="5715" y="254000"/>
                    <a:pt x="0" y="248285"/>
                    <a:pt x="0" y="241300"/>
                  </a:cubicBezTo>
                  <a:cubicBezTo>
                    <a:pt x="0" y="234315"/>
                    <a:pt x="5715" y="228600"/>
                    <a:pt x="12700" y="228600"/>
                  </a:cubicBezTo>
                  <a:cubicBezTo>
                    <a:pt x="19685" y="228600"/>
                    <a:pt x="25400" y="234315"/>
                    <a:pt x="25400" y="241300"/>
                  </a:cubicBezTo>
                  <a:cubicBezTo>
                    <a:pt x="25400" y="360553"/>
                    <a:pt x="122047" y="457200"/>
                    <a:pt x="241300" y="457200"/>
                  </a:cubicBezTo>
                  <a:cubicBezTo>
                    <a:pt x="360553" y="457200"/>
                    <a:pt x="457200" y="360553"/>
                    <a:pt x="457200" y="241300"/>
                  </a:cubicBezTo>
                  <a:cubicBezTo>
                    <a:pt x="457200" y="122047"/>
                    <a:pt x="360553" y="25400"/>
                    <a:pt x="241300" y="25400"/>
                  </a:cubicBezTo>
                  <a:lnTo>
                    <a:pt x="241300" y="12700"/>
                  </a:lnTo>
                  <a:lnTo>
                    <a:pt x="241300" y="25400"/>
                  </a:lnTo>
                  <a:cubicBezTo>
                    <a:pt x="122047" y="25400"/>
                    <a:pt x="25400" y="122047"/>
                    <a:pt x="25400" y="2413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38" id="38"/>
          <p:cNvGrpSpPr/>
          <p:nvPr/>
        </p:nvGrpSpPr>
        <p:grpSpPr>
          <a:xfrm rot="0">
            <a:off x="10945368" y="5445252"/>
            <a:ext cx="6035040" cy="480060"/>
            <a:chOff x="0" y="0"/>
            <a:chExt cx="8046720" cy="64008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8046720" cy="640080"/>
            </a:xfrm>
            <a:custGeom>
              <a:avLst/>
              <a:gdLst/>
              <a:ahLst/>
              <a:cxnLst/>
              <a:rect r="r" b="b" t="t" l="l"/>
              <a:pathLst>
                <a:path h="640080" w="8046720">
                  <a:moveTo>
                    <a:pt x="0" y="0"/>
                  </a:moveTo>
                  <a:lnTo>
                    <a:pt x="8046720" y="0"/>
                  </a:lnTo>
                  <a:lnTo>
                    <a:pt x="804672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94954" r="0" b="-194954"/>
              </a:stretch>
            </a:blip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47625"/>
              <a:ext cx="8046720" cy="6877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40"/>
                </a:lnSpc>
              </a:pPr>
              <a:r>
                <a:rPr lang="en-US" sz="195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Vertical (alternado)</a:t>
              </a: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10442067" y="6711315"/>
            <a:ext cx="361950" cy="361950"/>
            <a:chOff x="0" y="0"/>
            <a:chExt cx="482600" cy="48260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12700" y="12700"/>
              <a:ext cx="457200" cy="457200"/>
            </a:xfrm>
            <a:custGeom>
              <a:avLst/>
              <a:gdLst/>
              <a:ahLst/>
              <a:cxnLst/>
              <a:rect r="r" b="b" t="t" l="l"/>
              <a:pathLst>
                <a:path h="457200" w="457200">
                  <a:moveTo>
                    <a:pt x="0" y="228600"/>
                  </a:moveTo>
                  <a:cubicBezTo>
                    <a:pt x="0" y="102362"/>
                    <a:pt x="102362" y="0"/>
                    <a:pt x="228600" y="0"/>
                  </a:cubicBezTo>
                  <a:cubicBezTo>
                    <a:pt x="354838" y="0"/>
                    <a:pt x="457200" y="102362"/>
                    <a:pt x="457200" y="228600"/>
                  </a:cubicBezTo>
                  <a:cubicBezTo>
                    <a:pt x="457200" y="354838"/>
                    <a:pt x="354838" y="457200"/>
                    <a:pt x="228600" y="457200"/>
                  </a:cubicBezTo>
                  <a:cubicBezTo>
                    <a:pt x="102362" y="457200"/>
                    <a:pt x="0" y="354838"/>
                    <a:pt x="0" y="228600"/>
                  </a:cubicBezTo>
                  <a:close/>
                </a:path>
              </a:pathLst>
            </a:custGeom>
            <a:solidFill>
              <a:srgbClr val="4C6FFF"/>
            </a:solidFill>
          </p:spPr>
        </p:sp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482600" cy="482600"/>
            </a:xfrm>
            <a:custGeom>
              <a:avLst/>
              <a:gdLst/>
              <a:ahLst/>
              <a:cxnLst/>
              <a:rect r="r" b="b" t="t" l="l"/>
              <a:pathLst>
                <a:path h="482600" w="482600">
                  <a:moveTo>
                    <a:pt x="0" y="241300"/>
                  </a:moveTo>
                  <a:cubicBezTo>
                    <a:pt x="0" y="108077"/>
                    <a:pt x="108077" y="0"/>
                    <a:pt x="241300" y="0"/>
                  </a:cubicBezTo>
                  <a:cubicBezTo>
                    <a:pt x="374523" y="0"/>
                    <a:pt x="482600" y="108077"/>
                    <a:pt x="482600" y="241300"/>
                  </a:cubicBezTo>
                  <a:lnTo>
                    <a:pt x="469900" y="241300"/>
                  </a:lnTo>
                  <a:lnTo>
                    <a:pt x="482600" y="241300"/>
                  </a:lnTo>
                  <a:cubicBezTo>
                    <a:pt x="482600" y="374523"/>
                    <a:pt x="374523" y="482600"/>
                    <a:pt x="241300" y="482600"/>
                  </a:cubicBezTo>
                  <a:lnTo>
                    <a:pt x="241300" y="469900"/>
                  </a:lnTo>
                  <a:lnTo>
                    <a:pt x="241300" y="482600"/>
                  </a:lnTo>
                  <a:cubicBezTo>
                    <a:pt x="108077" y="482600"/>
                    <a:pt x="0" y="374523"/>
                    <a:pt x="0" y="241300"/>
                  </a:cubicBezTo>
                  <a:lnTo>
                    <a:pt x="12700" y="241300"/>
                  </a:lnTo>
                  <a:lnTo>
                    <a:pt x="25400" y="241300"/>
                  </a:lnTo>
                  <a:lnTo>
                    <a:pt x="12700" y="241300"/>
                  </a:lnTo>
                  <a:lnTo>
                    <a:pt x="0" y="241300"/>
                  </a:lnTo>
                  <a:moveTo>
                    <a:pt x="25400" y="241300"/>
                  </a:moveTo>
                  <a:cubicBezTo>
                    <a:pt x="25400" y="248285"/>
                    <a:pt x="19685" y="254000"/>
                    <a:pt x="12700" y="254000"/>
                  </a:cubicBezTo>
                  <a:cubicBezTo>
                    <a:pt x="5715" y="254000"/>
                    <a:pt x="0" y="248285"/>
                    <a:pt x="0" y="241300"/>
                  </a:cubicBezTo>
                  <a:cubicBezTo>
                    <a:pt x="0" y="234315"/>
                    <a:pt x="5715" y="228600"/>
                    <a:pt x="12700" y="228600"/>
                  </a:cubicBezTo>
                  <a:cubicBezTo>
                    <a:pt x="19685" y="228600"/>
                    <a:pt x="25400" y="234315"/>
                    <a:pt x="25400" y="241300"/>
                  </a:cubicBezTo>
                  <a:cubicBezTo>
                    <a:pt x="25400" y="360553"/>
                    <a:pt x="122047" y="457200"/>
                    <a:pt x="241300" y="457200"/>
                  </a:cubicBezTo>
                  <a:cubicBezTo>
                    <a:pt x="360553" y="457200"/>
                    <a:pt x="457200" y="360553"/>
                    <a:pt x="457200" y="241300"/>
                  </a:cubicBezTo>
                  <a:cubicBezTo>
                    <a:pt x="457200" y="122047"/>
                    <a:pt x="360553" y="25400"/>
                    <a:pt x="241300" y="25400"/>
                  </a:cubicBezTo>
                  <a:lnTo>
                    <a:pt x="241300" y="12700"/>
                  </a:lnTo>
                  <a:lnTo>
                    <a:pt x="241300" y="25400"/>
                  </a:lnTo>
                  <a:cubicBezTo>
                    <a:pt x="122047" y="25400"/>
                    <a:pt x="25400" y="122047"/>
                    <a:pt x="25400" y="2413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44" id="44"/>
          <p:cNvGrpSpPr/>
          <p:nvPr/>
        </p:nvGrpSpPr>
        <p:grpSpPr>
          <a:xfrm rot="0">
            <a:off x="10945368" y="6679692"/>
            <a:ext cx="6035040" cy="480060"/>
            <a:chOff x="0" y="0"/>
            <a:chExt cx="8046720" cy="64008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8046720" cy="640080"/>
            </a:xfrm>
            <a:custGeom>
              <a:avLst/>
              <a:gdLst/>
              <a:ahLst/>
              <a:cxnLst/>
              <a:rect r="r" b="b" t="t" l="l"/>
              <a:pathLst>
                <a:path h="640080" w="8046720">
                  <a:moveTo>
                    <a:pt x="0" y="0"/>
                  </a:moveTo>
                  <a:lnTo>
                    <a:pt x="8046720" y="0"/>
                  </a:lnTo>
                  <a:lnTo>
                    <a:pt x="804672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94954" r="0" b="-194954"/>
              </a:stretch>
            </a:blipFill>
          </p:spPr>
        </p:sp>
        <p:sp>
          <p:nvSpPr>
            <p:cNvPr name="TextBox 46" id="46"/>
            <p:cNvSpPr txBox="true"/>
            <p:nvPr/>
          </p:nvSpPr>
          <p:spPr>
            <a:xfrm>
              <a:off x="0" y="-47625"/>
              <a:ext cx="8046720" cy="6877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40"/>
                </a:lnSpc>
              </a:pPr>
              <a:r>
                <a:rPr lang="en-US" sz="195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Roadmap (Q1–Q4)</a:t>
              </a: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822960" y="5417820"/>
            <a:ext cx="8229600" cy="480060"/>
            <a:chOff x="0" y="0"/>
            <a:chExt cx="10972800" cy="64008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10972800" cy="640080"/>
            </a:xfrm>
            <a:custGeom>
              <a:avLst/>
              <a:gdLst/>
              <a:ahLst/>
              <a:cxnLst/>
              <a:rect r="r" b="b" t="t" l="l"/>
              <a:pathLst>
                <a:path h="640080" w="10972800">
                  <a:moveTo>
                    <a:pt x="0" y="0"/>
                  </a:moveTo>
                  <a:lnTo>
                    <a:pt x="10972800" y="0"/>
                  </a:lnTo>
                  <a:lnTo>
                    <a:pt x="109728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84029" r="0" b="-284029"/>
              </a:stretch>
            </a:blipFill>
          </p:spPr>
        </p:sp>
        <p:sp>
          <p:nvSpPr>
            <p:cNvPr name="TextBox 49" id="49"/>
            <p:cNvSpPr txBox="true"/>
            <p:nvPr/>
          </p:nvSpPr>
          <p:spPr>
            <a:xfrm>
              <a:off x="0" y="-38100"/>
              <a:ext cx="1097280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Paleta / Palette</a:t>
              </a: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813435" y="6025515"/>
            <a:ext cx="773430" cy="773430"/>
            <a:chOff x="0" y="0"/>
            <a:chExt cx="1031240" cy="1031240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12700" y="12700"/>
              <a:ext cx="1005840" cy="1005840"/>
            </a:xfrm>
            <a:custGeom>
              <a:avLst/>
              <a:gdLst/>
              <a:ahLst/>
              <a:cxnLst/>
              <a:rect r="r" b="b" t="t" l="l"/>
              <a:pathLst>
                <a:path h="1005840" w="1005840">
                  <a:moveTo>
                    <a:pt x="0" y="0"/>
                  </a:moveTo>
                  <a:lnTo>
                    <a:pt x="1005840" y="0"/>
                  </a:lnTo>
                  <a:lnTo>
                    <a:pt x="1005840" y="1005840"/>
                  </a:lnTo>
                  <a:lnTo>
                    <a:pt x="0" y="1005840"/>
                  </a:lnTo>
                  <a:close/>
                </a:path>
              </a:pathLst>
            </a:custGeom>
            <a:solidFill>
              <a:srgbClr val="4C6FFF"/>
            </a:solidFill>
          </p:spPr>
        </p:sp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1031240" cy="1031240"/>
            </a:xfrm>
            <a:custGeom>
              <a:avLst/>
              <a:gdLst/>
              <a:ahLst/>
              <a:cxnLst/>
              <a:rect r="r" b="b" t="t" l="l"/>
              <a:pathLst>
                <a:path h="1031240" w="1031240">
                  <a:moveTo>
                    <a:pt x="12700" y="0"/>
                  </a:moveTo>
                  <a:lnTo>
                    <a:pt x="1018540" y="0"/>
                  </a:lnTo>
                  <a:cubicBezTo>
                    <a:pt x="1025525" y="0"/>
                    <a:pt x="1031240" y="5715"/>
                    <a:pt x="1031240" y="12700"/>
                  </a:cubicBezTo>
                  <a:lnTo>
                    <a:pt x="1031240" y="1018540"/>
                  </a:lnTo>
                  <a:cubicBezTo>
                    <a:pt x="1031240" y="1025525"/>
                    <a:pt x="1025525" y="1031240"/>
                    <a:pt x="1018540" y="1031240"/>
                  </a:cubicBezTo>
                  <a:lnTo>
                    <a:pt x="12700" y="1031240"/>
                  </a:lnTo>
                  <a:cubicBezTo>
                    <a:pt x="5715" y="1031240"/>
                    <a:pt x="0" y="1025525"/>
                    <a:pt x="0" y="101854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018540"/>
                  </a:lnTo>
                  <a:lnTo>
                    <a:pt x="12700" y="1018540"/>
                  </a:lnTo>
                  <a:lnTo>
                    <a:pt x="12700" y="1005840"/>
                  </a:lnTo>
                  <a:lnTo>
                    <a:pt x="1018540" y="1005840"/>
                  </a:lnTo>
                  <a:lnTo>
                    <a:pt x="1018540" y="1018540"/>
                  </a:lnTo>
                  <a:lnTo>
                    <a:pt x="1005840" y="1018540"/>
                  </a:lnTo>
                  <a:lnTo>
                    <a:pt x="1005840" y="12700"/>
                  </a:lnTo>
                  <a:lnTo>
                    <a:pt x="1018540" y="12700"/>
                  </a:lnTo>
                  <a:lnTo>
                    <a:pt x="101854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53" id="53"/>
          <p:cNvGrpSpPr/>
          <p:nvPr/>
        </p:nvGrpSpPr>
        <p:grpSpPr>
          <a:xfrm rot="0">
            <a:off x="1783080" y="6144768"/>
            <a:ext cx="3840480" cy="548640"/>
            <a:chOff x="0" y="0"/>
            <a:chExt cx="5120640" cy="731520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5120640" cy="731520"/>
            </a:xfrm>
            <a:custGeom>
              <a:avLst/>
              <a:gdLst/>
              <a:ahLst/>
              <a:cxnLst/>
              <a:rect r="r" b="b" t="t" l="l"/>
              <a:pathLst>
                <a:path h="731520" w="5120640">
                  <a:moveTo>
                    <a:pt x="0" y="0"/>
                  </a:moveTo>
                  <a:lnTo>
                    <a:pt x="5120640" y="0"/>
                  </a:lnTo>
                  <a:lnTo>
                    <a:pt x="512064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6395" r="0" b="-86395"/>
              </a:stretch>
            </a:blipFill>
          </p:spPr>
        </p:sp>
        <p:sp>
          <p:nvSpPr>
            <p:cNvPr name="TextBox 55" id="55"/>
            <p:cNvSpPr txBox="true"/>
            <p:nvPr/>
          </p:nvSpPr>
          <p:spPr>
            <a:xfrm>
              <a:off x="0" y="-38100"/>
              <a:ext cx="5120640" cy="7696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374151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Azul / Blue</a:t>
              </a:r>
            </a:p>
          </p:txBody>
        </p:sp>
      </p:grpSp>
      <p:grpSp>
        <p:nvGrpSpPr>
          <p:cNvPr name="Group 56" id="56"/>
          <p:cNvGrpSpPr/>
          <p:nvPr/>
        </p:nvGrpSpPr>
        <p:grpSpPr>
          <a:xfrm rot="0">
            <a:off x="813435" y="7026783"/>
            <a:ext cx="773430" cy="773430"/>
            <a:chOff x="0" y="0"/>
            <a:chExt cx="1031240" cy="1031240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12700" y="12700"/>
              <a:ext cx="1005840" cy="1005840"/>
            </a:xfrm>
            <a:custGeom>
              <a:avLst/>
              <a:gdLst/>
              <a:ahLst/>
              <a:cxnLst/>
              <a:rect r="r" b="b" t="t" l="l"/>
              <a:pathLst>
                <a:path h="1005840" w="1005840">
                  <a:moveTo>
                    <a:pt x="0" y="0"/>
                  </a:moveTo>
                  <a:lnTo>
                    <a:pt x="1005840" y="0"/>
                  </a:lnTo>
                  <a:lnTo>
                    <a:pt x="1005840" y="1005840"/>
                  </a:lnTo>
                  <a:lnTo>
                    <a:pt x="0" y="1005840"/>
                  </a:lnTo>
                  <a:close/>
                </a:path>
              </a:pathLst>
            </a:custGeom>
            <a:solidFill>
              <a:srgbClr val="FF6B6B"/>
            </a:solidFill>
          </p:spPr>
        </p:sp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1031240" cy="1031240"/>
            </a:xfrm>
            <a:custGeom>
              <a:avLst/>
              <a:gdLst/>
              <a:ahLst/>
              <a:cxnLst/>
              <a:rect r="r" b="b" t="t" l="l"/>
              <a:pathLst>
                <a:path h="1031240" w="1031240">
                  <a:moveTo>
                    <a:pt x="12700" y="0"/>
                  </a:moveTo>
                  <a:lnTo>
                    <a:pt x="1018540" y="0"/>
                  </a:lnTo>
                  <a:cubicBezTo>
                    <a:pt x="1025525" y="0"/>
                    <a:pt x="1031240" y="5715"/>
                    <a:pt x="1031240" y="12700"/>
                  </a:cubicBezTo>
                  <a:lnTo>
                    <a:pt x="1031240" y="1018540"/>
                  </a:lnTo>
                  <a:cubicBezTo>
                    <a:pt x="1031240" y="1025525"/>
                    <a:pt x="1025525" y="1031240"/>
                    <a:pt x="1018540" y="1031240"/>
                  </a:cubicBezTo>
                  <a:lnTo>
                    <a:pt x="12700" y="1031240"/>
                  </a:lnTo>
                  <a:cubicBezTo>
                    <a:pt x="5715" y="1031240"/>
                    <a:pt x="0" y="1025525"/>
                    <a:pt x="0" y="101854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018540"/>
                  </a:lnTo>
                  <a:lnTo>
                    <a:pt x="12700" y="1018540"/>
                  </a:lnTo>
                  <a:lnTo>
                    <a:pt x="12700" y="1005840"/>
                  </a:lnTo>
                  <a:lnTo>
                    <a:pt x="1018540" y="1005840"/>
                  </a:lnTo>
                  <a:lnTo>
                    <a:pt x="1018540" y="1018540"/>
                  </a:lnTo>
                  <a:lnTo>
                    <a:pt x="1005840" y="1018540"/>
                  </a:lnTo>
                  <a:lnTo>
                    <a:pt x="1005840" y="12700"/>
                  </a:lnTo>
                  <a:lnTo>
                    <a:pt x="1018540" y="12700"/>
                  </a:lnTo>
                  <a:lnTo>
                    <a:pt x="101854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59" id="59"/>
          <p:cNvGrpSpPr/>
          <p:nvPr/>
        </p:nvGrpSpPr>
        <p:grpSpPr>
          <a:xfrm rot="0">
            <a:off x="1783080" y="7146036"/>
            <a:ext cx="3840480" cy="548640"/>
            <a:chOff x="0" y="0"/>
            <a:chExt cx="5120640" cy="731520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5120640" cy="731520"/>
            </a:xfrm>
            <a:custGeom>
              <a:avLst/>
              <a:gdLst/>
              <a:ahLst/>
              <a:cxnLst/>
              <a:rect r="r" b="b" t="t" l="l"/>
              <a:pathLst>
                <a:path h="731520" w="5120640">
                  <a:moveTo>
                    <a:pt x="0" y="0"/>
                  </a:moveTo>
                  <a:lnTo>
                    <a:pt x="5120640" y="0"/>
                  </a:lnTo>
                  <a:lnTo>
                    <a:pt x="512064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6395" r="0" b="-86395"/>
              </a:stretch>
            </a:blipFill>
          </p:spPr>
        </p:sp>
        <p:sp>
          <p:nvSpPr>
            <p:cNvPr name="TextBox 61" id="61"/>
            <p:cNvSpPr txBox="true"/>
            <p:nvPr/>
          </p:nvSpPr>
          <p:spPr>
            <a:xfrm>
              <a:off x="0" y="-38100"/>
              <a:ext cx="5120640" cy="7696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374151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Coral</a:t>
              </a:r>
            </a:p>
          </p:txBody>
        </p:sp>
      </p:grpSp>
      <p:grpSp>
        <p:nvGrpSpPr>
          <p:cNvPr name="Group 62" id="62"/>
          <p:cNvGrpSpPr/>
          <p:nvPr/>
        </p:nvGrpSpPr>
        <p:grpSpPr>
          <a:xfrm rot="0">
            <a:off x="813435" y="8028051"/>
            <a:ext cx="773430" cy="773430"/>
            <a:chOff x="0" y="0"/>
            <a:chExt cx="1031240" cy="1031240"/>
          </a:xfrm>
        </p:grpSpPr>
        <p:sp>
          <p:nvSpPr>
            <p:cNvPr name="Freeform 63" id="63"/>
            <p:cNvSpPr/>
            <p:nvPr/>
          </p:nvSpPr>
          <p:spPr>
            <a:xfrm flipH="false" flipV="false" rot="0">
              <a:off x="12700" y="12700"/>
              <a:ext cx="1005840" cy="1005840"/>
            </a:xfrm>
            <a:custGeom>
              <a:avLst/>
              <a:gdLst/>
              <a:ahLst/>
              <a:cxnLst/>
              <a:rect r="r" b="b" t="t" l="l"/>
              <a:pathLst>
                <a:path h="1005840" w="1005840">
                  <a:moveTo>
                    <a:pt x="0" y="0"/>
                  </a:moveTo>
                  <a:lnTo>
                    <a:pt x="1005840" y="0"/>
                  </a:lnTo>
                  <a:lnTo>
                    <a:pt x="1005840" y="1005840"/>
                  </a:lnTo>
                  <a:lnTo>
                    <a:pt x="0" y="1005840"/>
                  </a:lnTo>
                  <a:close/>
                </a:path>
              </a:pathLst>
            </a:custGeom>
            <a:solidFill>
              <a:srgbClr val="8B5CF6"/>
            </a:solidFill>
          </p:spPr>
        </p:sp>
        <p:sp>
          <p:nvSpPr>
            <p:cNvPr name="Freeform 64" id="64"/>
            <p:cNvSpPr/>
            <p:nvPr/>
          </p:nvSpPr>
          <p:spPr>
            <a:xfrm flipH="false" flipV="false" rot="0">
              <a:off x="0" y="0"/>
              <a:ext cx="1031240" cy="1031240"/>
            </a:xfrm>
            <a:custGeom>
              <a:avLst/>
              <a:gdLst/>
              <a:ahLst/>
              <a:cxnLst/>
              <a:rect r="r" b="b" t="t" l="l"/>
              <a:pathLst>
                <a:path h="1031240" w="1031240">
                  <a:moveTo>
                    <a:pt x="12700" y="0"/>
                  </a:moveTo>
                  <a:lnTo>
                    <a:pt x="1018540" y="0"/>
                  </a:lnTo>
                  <a:cubicBezTo>
                    <a:pt x="1025525" y="0"/>
                    <a:pt x="1031240" y="5715"/>
                    <a:pt x="1031240" y="12700"/>
                  </a:cubicBezTo>
                  <a:lnTo>
                    <a:pt x="1031240" y="1018540"/>
                  </a:lnTo>
                  <a:cubicBezTo>
                    <a:pt x="1031240" y="1025525"/>
                    <a:pt x="1025525" y="1031240"/>
                    <a:pt x="1018540" y="1031240"/>
                  </a:cubicBezTo>
                  <a:lnTo>
                    <a:pt x="12700" y="1031240"/>
                  </a:lnTo>
                  <a:cubicBezTo>
                    <a:pt x="5715" y="1031240"/>
                    <a:pt x="0" y="1025525"/>
                    <a:pt x="0" y="101854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018540"/>
                  </a:lnTo>
                  <a:lnTo>
                    <a:pt x="12700" y="1018540"/>
                  </a:lnTo>
                  <a:lnTo>
                    <a:pt x="12700" y="1005840"/>
                  </a:lnTo>
                  <a:lnTo>
                    <a:pt x="1018540" y="1005840"/>
                  </a:lnTo>
                  <a:lnTo>
                    <a:pt x="1018540" y="1018540"/>
                  </a:lnTo>
                  <a:lnTo>
                    <a:pt x="1005840" y="1018540"/>
                  </a:lnTo>
                  <a:lnTo>
                    <a:pt x="1005840" y="12700"/>
                  </a:lnTo>
                  <a:lnTo>
                    <a:pt x="1018540" y="12700"/>
                  </a:lnTo>
                  <a:lnTo>
                    <a:pt x="101854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65" id="65"/>
          <p:cNvGrpSpPr/>
          <p:nvPr/>
        </p:nvGrpSpPr>
        <p:grpSpPr>
          <a:xfrm rot="0">
            <a:off x="1783080" y="8147304"/>
            <a:ext cx="3840480" cy="548640"/>
            <a:chOff x="0" y="0"/>
            <a:chExt cx="5120640" cy="731520"/>
          </a:xfrm>
        </p:grpSpPr>
        <p:sp>
          <p:nvSpPr>
            <p:cNvPr name="Freeform 66" id="66"/>
            <p:cNvSpPr/>
            <p:nvPr/>
          </p:nvSpPr>
          <p:spPr>
            <a:xfrm flipH="false" flipV="false" rot="0">
              <a:off x="0" y="0"/>
              <a:ext cx="5120640" cy="731520"/>
            </a:xfrm>
            <a:custGeom>
              <a:avLst/>
              <a:gdLst/>
              <a:ahLst/>
              <a:cxnLst/>
              <a:rect r="r" b="b" t="t" l="l"/>
              <a:pathLst>
                <a:path h="731520" w="5120640">
                  <a:moveTo>
                    <a:pt x="0" y="0"/>
                  </a:moveTo>
                  <a:lnTo>
                    <a:pt x="5120640" y="0"/>
                  </a:lnTo>
                  <a:lnTo>
                    <a:pt x="512064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6395" r="0" b="-86395"/>
              </a:stretch>
            </a:blipFill>
          </p:spPr>
        </p:sp>
        <p:sp>
          <p:nvSpPr>
            <p:cNvPr name="TextBox 67" id="67"/>
            <p:cNvSpPr txBox="true"/>
            <p:nvPr/>
          </p:nvSpPr>
          <p:spPr>
            <a:xfrm>
              <a:off x="0" y="-38100"/>
              <a:ext cx="5120640" cy="7696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374151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Morado / Purple</a:t>
              </a:r>
            </a:p>
          </p:txBody>
        </p:sp>
      </p:grpSp>
      <p:grpSp>
        <p:nvGrpSpPr>
          <p:cNvPr name="Group 68" id="68"/>
          <p:cNvGrpSpPr/>
          <p:nvPr/>
        </p:nvGrpSpPr>
        <p:grpSpPr>
          <a:xfrm rot="0">
            <a:off x="813435" y="9029319"/>
            <a:ext cx="773430" cy="773430"/>
            <a:chOff x="0" y="0"/>
            <a:chExt cx="1031240" cy="1031240"/>
          </a:xfrm>
        </p:grpSpPr>
        <p:sp>
          <p:nvSpPr>
            <p:cNvPr name="Freeform 69" id="69"/>
            <p:cNvSpPr/>
            <p:nvPr/>
          </p:nvSpPr>
          <p:spPr>
            <a:xfrm flipH="false" flipV="false" rot="0">
              <a:off x="12700" y="12700"/>
              <a:ext cx="1005840" cy="1005840"/>
            </a:xfrm>
            <a:custGeom>
              <a:avLst/>
              <a:gdLst/>
              <a:ahLst/>
              <a:cxnLst/>
              <a:rect r="r" b="b" t="t" l="l"/>
              <a:pathLst>
                <a:path h="1005840" w="1005840">
                  <a:moveTo>
                    <a:pt x="0" y="0"/>
                  </a:moveTo>
                  <a:lnTo>
                    <a:pt x="1005840" y="0"/>
                  </a:lnTo>
                  <a:lnTo>
                    <a:pt x="1005840" y="1005840"/>
                  </a:lnTo>
                  <a:lnTo>
                    <a:pt x="0" y="1005840"/>
                  </a:lnTo>
                  <a:close/>
                </a:path>
              </a:pathLst>
            </a:custGeom>
            <a:solidFill>
              <a:srgbClr val="6D28D9"/>
            </a:solidFill>
          </p:spPr>
        </p:sp>
        <p:sp>
          <p:nvSpPr>
            <p:cNvPr name="Freeform 70" id="70"/>
            <p:cNvSpPr/>
            <p:nvPr/>
          </p:nvSpPr>
          <p:spPr>
            <a:xfrm flipH="false" flipV="false" rot="0">
              <a:off x="0" y="0"/>
              <a:ext cx="1031240" cy="1031240"/>
            </a:xfrm>
            <a:custGeom>
              <a:avLst/>
              <a:gdLst/>
              <a:ahLst/>
              <a:cxnLst/>
              <a:rect r="r" b="b" t="t" l="l"/>
              <a:pathLst>
                <a:path h="1031240" w="1031240">
                  <a:moveTo>
                    <a:pt x="12700" y="0"/>
                  </a:moveTo>
                  <a:lnTo>
                    <a:pt x="1018540" y="0"/>
                  </a:lnTo>
                  <a:cubicBezTo>
                    <a:pt x="1025525" y="0"/>
                    <a:pt x="1031240" y="5715"/>
                    <a:pt x="1031240" y="12700"/>
                  </a:cubicBezTo>
                  <a:lnTo>
                    <a:pt x="1031240" y="1018540"/>
                  </a:lnTo>
                  <a:cubicBezTo>
                    <a:pt x="1031240" y="1025525"/>
                    <a:pt x="1025525" y="1031240"/>
                    <a:pt x="1018540" y="1031240"/>
                  </a:cubicBezTo>
                  <a:lnTo>
                    <a:pt x="12700" y="1031240"/>
                  </a:lnTo>
                  <a:cubicBezTo>
                    <a:pt x="5715" y="1031240"/>
                    <a:pt x="0" y="1025525"/>
                    <a:pt x="0" y="101854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018540"/>
                  </a:lnTo>
                  <a:lnTo>
                    <a:pt x="12700" y="1018540"/>
                  </a:lnTo>
                  <a:lnTo>
                    <a:pt x="12700" y="1005840"/>
                  </a:lnTo>
                  <a:lnTo>
                    <a:pt x="1018540" y="1005840"/>
                  </a:lnTo>
                  <a:lnTo>
                    <a:pt x="1018540" y="1018540"/>
                  </a:lnTo>
                  <a:lnTo>
                    <a:pt x="1005840" y="1018540"/>
                  </a:lnTo>
                  <a:lnTo>
                    <a:pt x="1005840" y="12700"/>
                  </a:lnTo>
                  <a:lnTo>
                    <a:pt x="1018540" y="12700"/>
                  </a:lnTo>
                  <a:lnTo>
                    <a:pt x="101854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71" id="71"/>
          <p:cNvGrpSpPr/>
          <p:nvPr/>
        </p:nvGrpSpPr>
        <p:grpSpPr>
          <a:xfrm rot="0">
            <a:off x="1783080" y="9148572"/>
            <a:ext cx="3840480" cy="548640"/>
            <a:chOff x="0" y="0"/>
            <a:chExt cx="5120640" cy="731520"/>
          </a:xfrm>
        </p:grpSpPr>
        <p:sp>
          <p:nvSpPr>
            <p:cNvPr name="Freeform 72" id="72"/>
            <p:cNvSpPr/>
            <p:nvPr/>
          </p:nvSpPr>
          <p:spPr>
            <a:xfrm flipH="false" flipV="false" rot="0">
              <a:off x="0" y="0"/>
              <a:ext cx="5120640" cy="731520"/>
            </a:xfrm>
            <a:custGeom>
              <a:avLst/>
              <a:gdLst/>
              <a:ahLst/>
              <a:cxnLst/>
              <a:rect r="r" b="b" t="t" l="l"/>
              <a:pathLst>
                <a:path h="731520" w="5120640">
                  <a:moveTo>
                    <a:pt x="0" y="0"/>
                  </a:moveTo>
                  <a:lnTo>
                    <a:pt x="5120640" y="0"/>
                  </a:lnTo>
                  <a:lnTo>
                    <a:pt x="512064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6395" r="0" b="-86395"/>
              </a:stretch>
            </a:blipFill>
          </p:spPr>
        </p:sp>
        <p:sp>
          <p:nvSpPr>
            <p:cNvPr name="TextBox 73" id="73"/>
            <p:cNvSpPr txBox="true"/>
            <p:nvPr/>
          </p:nvSpPr>
          <p:spPr>
            <a:xfrm>
              <a:off x="0" y="-38100"/>
              <a:ext cx="5120640" cy="7696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374151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Línea / Line</a:t>
              </a:r>
            </a:p>
          </p:txBody>
        </p:sp>
      </p:grpSp>
      <p:grpSp>
        <p:nvGrpSpPr>
          <p:cNvPr name="Group 74" id="74"/>
          <p:cNvGrpSpPr/>
          <p:nvPr/>
        </p:nvGrpSpPr>
        <p:grpSpPr>
          <a:xfrm rot="0">
            <a:off x="822960" y="9806940"/>
            <a:ext cx="16641623" cy="342900"/>
            <a:chOff x="0" y="0"/>
            <a:chExt cx="22188830" cy="457200"/>
          </a:xfrm>
        </p:grpSpPr>
        <p:sp>
          <p:nvSpPr>
            <p:cNvPr name="Freeform 75" id="75"/>
            <p:cNvSpPr/>
            <p:nvPr/>
          </p:nvSpPr>
          <p:spPr>
            <a:xfrm flipH="false" flipV="false" rot="0">
              <a:off x="0" y="0"/>
              <a:ext cx="22188830" cy="457200"/>
            </a:xfrm>
            <a:custGeom>
              <a:avLst/>
              <a:gdLst/>
              <a:ahLst/>
              <a:cxnLst/>
              <a:rect r="r" b="b" t="t" l="l"/>
              <a:pathLst>
                <a:path h="457200" w="22188830">
                  <a:moveTo>
                    <a:pt x="0" y="0"/>
                  </a:moveTo>
                  <a:lnTo>
                    <a:pt x="22188830" y="0"/>
                  </a:lnTo>
                  <a:lnTo>
                    <a:pt x="22188830" y="457200"/>
                  </a:lnTo>
                  <a:lnTo>
                    <a:pt x="0" y="457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95647" r="0" b="-895647"/>
              </a:stretch>
            </a:blipFill>
          </p:spPr>
        </p:sp>
        <p:sp>
          <p:nvSpPr>
            <p:cNvPr name="TextBox 76" id="76"/>
            <p:cNvSpPr txBox="true"/>
            <p:nvPr/>
          </p:nvSpPr>
          <p:spPr>
            <a:xfrm>
              <a:off x="0" y="-38100"/>
              <a:ext cx="22188830" cy="4953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Tip: Mantén frases cortas para que se entienda rápido al exponer.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525" y="-9525"/>
            <a:ext cx="18306593" cy="636270"/>
            <a:chOff x="0" y="0"/>
            <a:chExt cx="24408790" cy="8483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2700" y="12700"/>
              <a:ext cx="24383364" cy="822960"/>
            </a:xfrm>
            <a:custGeom>
              <a:avLst/>
              <a:gdLst/>
              <a:ahLst/>
              <a:cxnLst/>
              <a:rect r="r" b="b" t="t" l="l"/>
              <a:pathLst>
                <a:path h="822960" w="24383364">
                  <a:moveTo>
                    <a:pt x="0" y="0"/>
                  </a:moveTo>
                  <a:lnTo>
                    <a:pt x="24383364" y="0"/>
                  </a:lnTo>
                  <a:lnTo>
                    <a:pt x="24383364" y="822960"/>
                  </a:lnTo>
                  <a:lnTo>
                    <a:pt x="0" y="822960"/>
                  </a:lnTo>
                  <a:close/>
                </a:path>
              </a:pathLst>
            </a:custGeom>
            <a:solidFill>
              <a:srgbClr val="F6F7FB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408764" cy="848360"/>
            </a:xfrm>
            <a:custGeom>
              <a:avLst/>
              <a:gdLst/>
              <a:ahLst/>
              <a:cxnLst/>
              <a:rect r="r" b="b" t="t" l="l"/>
              <a:pathLst>
                <a:path h="848360" w="24408764">
                  <a:moveTo>
                    <a:pt x="12700" y="0"/>
                  </a:moveTo>
                  <a:lnTo>
                    <a:pt x="24396064" y="0"/>
                  </a:lnTo>
                  <a:cubicBezTo>
                    <a:pt x="24403050" y="0"/>
                    <a:pt x="24408764" y="5715"/>
                    <a:pt x="24408764" y="12700"/>
                  </a:cubicBezTo>
                  <a:lnTo>
                    <a:pt x="24408764" y="835660"/>
                  </a:lnTo>
                  <a:cubicBezTo>
                    <a:pt x="24408764" y="842645"/>
                    <a:pt x="24403050" y="848360"/>
                    <a:pt x="24396064" y="848360"/>
                  </a:cubicBezTo>
                  <a:lnTo>
                    <a:pt x="12700" y="848360"/>
                  </a:lnTo>
                  <a:cubicBezTo>
                    <a:pt x="5715" y="848360"/>
                    <a:pt x="0" y="842645"/>
                    <a:pt x="0" y="8356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835660"/>
                  </a:lnTo>
                  <a:lnTo>
                    <a:pt x="12700" y="835660"/>
                  </a:lnTo>
                  <a:lnTo>
                    <a:pt x="12700" y="822960"/>
                  </a:lnTo>
                  <a:lnTo>
                    <a:pt x="24396064" y="822960"/>
                  </a:lnTo>
                  <a:lnTo>
                    <a:pt x="24396064" y="835660"/>
                  </a:lnTo>
                  <a:lnTo>
                    <a:pt x="24383364" y="835660"/>
                  </a:lnTo>
                  <a:lnTo>
                    <a:pt x="24383364" y="12700"/>
                  </a:lnTo>
                  <a:lnTo>
                    <a:pt x="24396064" y="12700"/>
                  </a:lnTo>
                  <a:lnTo>
                    <a:pt x="24396064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6F7FB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822960" y="109728"/>
            <a:ext cx="9715043" cy="411480"/>
            <a:chOff x="0" y="0"/>
            <a:chExt cx="12953390" cy="54864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953390" cy="548640"/>
            </a:xfrm>
            <a:custGeom>
              <a:avLst/>
              <a:gdLst/>
              <a:ahLst/>
              <a:cxnLst/>
              <a:rect r="r" b="b" t="t" l="l"/>
              <a:pathLst>
                <a:path h="548640" w="12953390">
                  <a:moveTo>
                    <a:pt x="0" y="0"/>
                  </a:moveTo>
                  <a:lnTo>
                    <a:pt x="12953390" y="0"/>
                  </a:lnTo>
                  <a:lnTo>
                    <a:pt x="1295339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10041" r="0" b="-410041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2953390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Horizontal Timeline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880903" y="137160"/>
            <a:ext cx="6583680" cy="411480"/>
            <a:chOff x="0" y="0"/>
            <a:chExt cx="8778240" cy="54864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778240" cy="548640"/>
            </a:xfrm>
            <a:custGeom>
              <a:avLst/>
              <a:gdLst/>
              <a:ahLst/>
              <a:cxnLst/>
              <a:rect r="r" b="b" t="t" l="l"/>
              <a:pathLst>
                <a:path h="548640" w="8778240">
                  <a:moveTo>
                    <a:pt x="0" y="0"/>
                  </a:moveTo>
                  <a:lnTo>
                    <a:pt x="8778240" y="0"/>
                  </a:lnTo>
                  <a:lnTo>
                    <a:pt x="877824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61760" r="0" b="-26176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28575"/>
              <a:ext cx="877824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980"/>
                </a:lnSpc>
              </a:pPr>
              <a:r>
                <a:rPr lang="en-US" sz="165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5 steps / 5 pasos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22960" y="1028700"/>
            <a:ext cx="16641623" cy="754380"/>
            <a:chOff x="0" y="0"/>
            <a:chExt cx="22188830" cy="100584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2188830" cy="1005840"/>
            </a:xfrm>
            <a:custGeom>
              <a:avLst/>
              <a:gdLst/>
              <a:ahLst/>
              <a:cxnLst/>
              <a:rect r="r" b="b" t="t" l="l"/>
              <a:pathLst>
                <a:path h="1005840" w="22188830">
                  <a:moveTo>
                    <a:pt x="0" y="0"/>
                  </a:moveTo>
                  <a:lnTo>
                    <a:pt x="22188830" y="0"/>
                  </a:lnTo>
                  <a:lnTo>
                    <a:pt x="2218883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79839" r="0" b="-379839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76200"/>
              <a:ext cx="22188830" cy="10820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680"/>
                </a:lnSpc>
              </a:pPr>
              <a:r>
                <a:rPr lang="en-US" sz="39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Línea de tiempo horizontal / Horizontal timeline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822960" y="1851660"/>
            <a:ext cx="16641623" cy="480060"/>
            <a:chOff x="0" y="0"/>
            <a:chExt cx="22188830" cy="64008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2188830" cy="640080"/>
            </a:xfrm>
            <a:custGeom>
              <a:avLst/>
              <a:gdLst/>
              <a:ahLst/>
              <a:cxnLst/>
              <a:rect r="r" b="b" t="t" l="l"/>
              <a:pathLst>
                <a:path h="640080" w="22188830">
                  <a:moveTo>
                    <a:pt x="0" y="0"/>
                  </a:moveTo>
                  <a:lnTo>
                    <a:pt x="22188830" y="0"/>
                  </a:lnTo>
                  <a:lnTo>
                    <a:pt x="2218883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25462" r="0" b="-625462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22188830" cy="6877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Usa 4–6 hitos para contar tu historia con claridad.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068705" y="5594985"/>
            <a:ext cx="16150133" cy="57150"/>
            <a:chOff x="0" y="0"/>
            <a:chExt cx="21533510" cy="76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38100" y="0"/>
              <a:ext cx="21457286" cy="76200"/>
            </a:xfrm>
            <a:custGeom>
              <a:avLst/>
              <a:gdLst/>
              <a:ahLst/>
              <a:cxnLst/>
              <a:rect r="r" b="b" t="t" l="l"/>
              <a:pathLst>
                <a:path h="76200" w="21457286">
                  <a:moveTo>
                    <a:pt x="0" y="0"/>
                  </a:moveTo>
                  <a:lnTo>
                    <a:pt x="21457286" y="0"/>
                  </a:lnTo>
                  <a:lnTo>
                    <a:pt x="21457286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4C6FFF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1855851" y="5422011"/>
            <a:ext cx="403098" cy="403098"/>
            <a:chOff x="0" y="0"/>
            <a:chExt cx="537464" cy="537464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12700" y="12700"/>
              <a:ext cx="512064" cy="512064"/>
            </a:xfrm>
            <a:custGeom>
              <a:avLst/>
              <a:gdLst/>
              <a:ahLst/>
              <a:cxnLst/>
              <a:rect r="r" b="b" t="t" l="l"/>
              <a:pathLst>
                <a:path h="512064" w="512064">
                  <a:moveTo>
                    <a:pt x="0" y="256032"/>
                  </a:moveTo>
                  <a:cubicBezTo>
                    <a:pt x="0" y="114681"/>
                    <a:pt x="114681" y="0"/>
                    <a:pt x="256032" y="0"/>
                  </a:cubicBezTo>
                  <a:cubicBezTo>
                    <a:pt x="397383" y="0"/>
                    <a:pt x="512064" y="114681"/>
                    <a:pt x="512064" y="256032"/>
                  </a:cubicBezTo>
                  <a:cubicBezTo>
                    <a:pt x="512064" y="397383"/>
                    <a:pt x="397383" y="512064"/>
                    <a:pt x="256032" y="512064"/>
                  </a:cubicBezTo>
                  <a:cubicBezTo>
                    <a:pt x="114681" y="512064"/>
                    <a:pt x="0" y="397383"/>
                    <a:pt x="0" y="256032"/>
                  </a:cubicBezTo>
                  <a:close/>
                </a:path>
              </a:pathLst>
            </a:custGeom>
            <a:solidFill>
              <a:srgbClr val="4C6FFF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537464" cy="537464"/>
            </a:xfrm>
            <a:custGeom>
              <a:avLst/>
              <a:gdLst/>
              <a:ahLst/>
              <a:cxnLst/>
              <a:rect r="r" b="b" t="t" l="l"/>
              <a:pathLst>
                <a:path h="537464" w="537464">
                  <a:moveTo>
                    <a:pt x="0" y="268732"/>
                  </a:moveTo>
                  <a:cubicBezTo>
                    <a:pt x="0" y="120269"/>
                    <a:pt x="120269" y="0"/>
                    <a:pt x="268732" y="0"/>
                  </a:cubicBezTo>
                  <a:lnTo>
                    <a:pt x="268732" y="12700"/>
                  </a:lnTo>
                  <a:lnTo>
                    <a:pt x="268732" y="0"/>
                  </a:lnTo>
                  <a:cubicBezTo>
                    <a:pt x="417195" y="0"/>
                    <a:pt x="537464" y="120269"/>
                    <a:pt x="537464" y="268732"/>
                  </a:cubicBezTo>
                  <a:lnTo>
                    <a:pt x="524764" y="268732"/>
                  </a:lnTo>
                  <a:lnTo>
                    <a:pt x="537464" y="268732"/>
                  </a:lnTo>
                  <a:cubicBezTo>
                    <a:pt x="537464" y="417195"/>
                    <a:pt x="417195" y="537464"/>
                    <a:pt x="268732" y="537464"/>
                  </a:cubicBezTo>
                  <a:lnTo>
                    <a:pt x="268732" y="524764"/>
                  </a:lnTo>
                  <a:lnTo>
                    <a:pt x="268732" y="537464"/>
                  </a:lnTo>
                  <a:cubicBezTo>
                    <a:pt x="120269" y="537464"/>
                    <a:pt x="0" y="417195"/>
                    <a:pt x="0" y="268732"/>
                  </a:cubicBezTo>
                  <a:lnTo>
                    <a:pt x="12700" y="268732"/>
                  </a:lnTo>
                  <a:lnTo>
                    <a:pt x="25400" y="268732"/>
                  </a:lnTo>
                  <a:lnTo>
                    <a:pt x="12700" y="268732"/>
                  </a:lnTo>
                  <a:lnTo>
                    <a:pt x="0" y="268732"/>
                  </a:lnTo>
                  <a:moveTo>
                    <a:pt x="25400" y="268732"/>
                  </a:moveTo>
                  <a:cubicBezTo>
                    <a:pt x="25400" y="275717"/>
                    <a:pt x="19685" y="281432"/>
                    <a:pt x="12700" y="281432"/>
                  </a:cubicBezTo>
                  <a:cubicBezTo>
                    <a:pt x="5715" y="281432"/>
                    <a:pt x="0" y="275717"/>
                    <a:pt x="0" y="268732"/>
                  </a:cubicBezTo>
                  <a:cubicBezTo>
                    <a:pt x="0" y="261747"/>
                    <a:pt x="5715" y="256032"/>
                    <a:pt x="12700" y="256032"/>
                  </a:cubicBezTo>
                  <a:cubicBezTo>
                    <a:pt x="19685" y="256032"/>
                    <a:pt x="25400" y="261747"/>
                    <a:pt x="25400" y="268732"/>
                  </a:cubicBezTo>
                  <a:cubicBezTo>
                    <a:pt x="25400" y="403098"/>
                    <a:pt x="134366" y="512064"/>
                    <a:pt x="268732" y="512064"/>
                  </a:cubicBezTo>
                  <a:cubicBezTo>
                    <a:pt x="403098" y="512064"/>
                    <a:pt x="512064" y="403098"/>
                    <a:pt x="512064" y="268732"/>
                  </a:cubicBezTo>
                  <a:cubicBezTo>
                    <a:pt x="512064" y="134366"/>
                    <a:pt x="403098" y="25400"/>
                    <a:pt x="268732" y="25400"/>
                  </a:cubicBezTo>
                  <a:lnTo>
                    <a:pt x="268732" y="12700"/>
                  </a:lnTo>
                  <a:lnTo>
                    <a:pt x="268732" y="25400"/>
                  </a:lnTo>
                  <a:cubicBezTo>
                    <a:pt x="134366" y="25400"/>
                    <a:pt x="25400" y="134366"/>
                    <a:pt x="25400" y="26873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1097280" y="4594860"/>
            <a:ext cx="1920240" cy="411480"/>
            <a:chOff x="0" y="0"/>
            <a:chExt cx="2560320" cy="54864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2560320" cy="548640"/>
            </a:xfrm>
            <a:custGeom>
              <a:avLst/>
              <a:gdLst/>
              <a:ahLst/>
              <a:cxnLst/>
              <a:rect r="r" b="b" t="t" l="l"/>
              <a:pathLst>
                <a:path h="548640" w="2560320">
                  <a:moveTo>
                    <a:pt x="0" y="0"/>
                  </a:moveTo>
                  <a:lnTo>
                    <a:pt x="2560320" y="0"/>
                  </a:lnTo>
                  <a:lnTo>
                    <a:pt x="256032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0930" r="0" b="-40930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28575"/>
              <a:ext cx="256032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980"/>
                </a:lnSpc>
              </a:pPr>
              <a:r>
                <a:rPr lang="en-US" sz="165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2026-01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36245" y="2390775"/>
            <a:ext cx="3242310" cy="2007870"/>
            <a:chOff x="0" y="0"/>
            <a:chExt cx="4323080" cy="267716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12700" y="12700"/>
              <a:ext cx="4297680" cy="2651760"/>
            </a:xfrm>
            <a:custGeom>
              <a:avLst/>
              <a:gdLst/>
              <a:ahLst/>
              <a:cxnLst/>
              <a:rect r="r" b="b" t="t" l="l"/>
              <a:pathLst>
                <a:path h="2651760" w="4297680">
                  <a:moveTo>
                    <a:pt x="0" y="0"/>
                  </a:moveTo>
                  <a:lnTo>
                    <a:pt x="4297680" y="0"/>
                  </a:lnTo>
                  <a:lnTo>
                    <a:pt x="4297680" y="2651760"/>
                  </a:lnTo>
                  <a:lnTo>
                    <a:pt x="0" y="265176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4323080" cy="2677160"/>
            </a:xfrm>
            <a:custGeom>
              <a:avLst/>
              <a:gdLst/>
              <a:ahLst/>
              <a:cxnLst/>
              <a:rect r="r" b="b" t="t" l="l"/>
              <a:pathLst>
                <a:path h="2677160" w="4323080">
                  <a:moveTo>
                    <a:pt x="12700" y="0"/>
                  </a:moveTo>
                  <a:lnTo>
                    <a:pt x="4310380" y="0"/>
                  </a:lnTo>
                  <a:cubicBezTo>
                    <a:pt x="4317365" y="0"/>
                    <a:pt x="4323080" y="5715"/>
                    <a:pt x="4323080" y="12700"/>
                  </a:cubicBezTo>
                  <a:lnTo>
                    <a:pt x="4323080" y="2664460"/>
                  </a:lnTo>
                  <a:cubicBezTo>
                    <a:pt x="4323080" y="2671445"/>
                    <a:pt x="4317365" y="2677160"/>
                    <a:pt x="4310380" y="2677160"/>
                  </a:cubicBezTo>
                  <a:lnTo>
                    <a:pt x="12700" y="2677160"/>
                  </a:lnTo>
                  <a:cubicBezTo>
                    <a:pt x="5715" y="2677160"/>
                    <a:pt x="0" y="2671445"/>
                    <a:pt x="0" y="26644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664460"/>
                  </a:lnTo>
                  <a:lnTo>
                    <a:pt x="12700" y="2664460"/>
                  </a:lnTo>
                  <a:lnTo>
                    <a:pt x="12700" y="2651760"/>
                  </a:lnTo>
                  <a:lnTo>
                    <a:pt x="4310380" y="2651760"/>
                  </a:lnTo>
                  <a:lnTo>
                    <a:pt x="4310380" y="2664460"/>
                  </a:lnTo>
                  <a:lnTo>
                    <a:pt x="4297680" y="2664460"/>
                  </a:lnTo>
                  <a:lnTo>
                    <a:pt x="4297680" y="12700"/>
                  </a:lnTo>
                  <a:lnTo>
                    <a:pt x="4310380" y="12700"/>
                  </a:lnTo>
                  <a:lnTo>
                    <a:pt x="431038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436245" y="2390775"/>
            <a:ext cx="183642" cy="2007870"/>
            <a:chOff x="0" y="0"/>
            <a:chExt cx="244856" cy="267716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12700" y="12700"/>
              <a:ext cx="219456" cy="2651760"/>
            </a:xfrm>
            <a:custGeom>
              <a:avLst/>
              <a:gdLst/>
              <a:ahLst/>
              <a:cxnLst/>
              <a:rect r="r" b="b" t="t" l="l"/>
              <a:pathLst>
                <a:path h="2651760" w="219456">
                  <a:moveTo>
                    <a:pt x="0" y="0"/>
                  </a:moveTo>
                  <a:lnTo>
                    <a:pt x="219456" y="0"/>
                  </a:lnTo>
                  <a:lnTo>
                    <a:pt x="219456" y="2651760"/>
                  </a:lnTo>
                  <a:lnTo>
                    <a:pt x="0" y="2651760"/>
                  </a:lnTo>
                  <a:close/>
                </a:path>
              </a:pathLst>
            </a:custGeom>
            <a:solidFill>
              <a:srgbClr val="4C6FF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244856" cy="2677160"/>
            </a:xfrm>
            <a:custGeom>
              <a:avLst/>
              <a:gdLst/>
              <a:ahLst/>
              <a:cxnLst/>
              <a:rect r="r" b="b" t="t" l="l"/>
              <a:pathLst>
                <a:path h="2677160" w="244856">
                  <a:moveTo>
                    <a:pt x="12700" y="0"/>
                  </a:moveTo>
                  <a:lnTo>
                    <a:pt x="232156" y="0"/>
                  </a:lnTo>
                  <a:cubicBezTo>
                    <a:pt x="239141" y="0"/>
                    <a:pt x="244856" y="5715"/>
                    <a:pt x="244856" y="12700"/>
                  </a:cubicBezTo>
                  <a:lnTo>
                    <a:pt x="244856" y="2664460"/>
                  </a:lnTo>
                  <a:cubicBezTo>
                    <a:pt x="244856" y="2671445"/>
                    <a:pt x="239141" y="2677160"/>
                    <a:pt x="232156" y="2677160"/>
                  </a:cubicBezTo>
                  <a:lnTo>
                    <a:pt x="12700" y="2677160"/>
                  </a:lnTo>
                  <a:cubicBezTo>
                    <a:pt x="5715" y="2677160"/>
                    <a:pt x="0" y="2671445"/>
                    <a:pt x="0" y="26644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664460"/>
                  </a:lnTo>
                  <a:lnTo>
                    <a:pt x="12700" y="2664460"/>
                  </a:lnTo>
                  <a:lnTo>
                    <a:pt x="12700" y="2651760"/>
                  </a:lnTo>
                  <a:lnTo>
                    <a:pt x="232156" y="2651760"/>
                  </a:lnTo>
                  <a:lnTo>
                    <a:pt x="232156" y="2664460"/>
                  </a:lnTo>
                  <a:lnTo>
                    <a:pt x="219456" y="2664460"/>
                  </a:lnTo>
                  <a:lnTo>
                    <a:pt x="219456" y="12700"/>
                  </a:lnTo>
                  <a:lnTo>
                    <a:pt x="232156" y="12700"/>
                  </a:lnTo>
                  <a:lnTo>
                    <a:pt x="232156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4C6FFF"/>
            </a:solid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747522" y="2647188"/>
            <a:ext cx="2743200" cy="480060"/>
            <a:chOff x="0" y="0"/>
            <a:chExt cx="3657600" cy="64008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3657600" cy="640080"/>
            </a:xfrm>
            <a:custGeom>
              <a:avLst/>
              <a:gdLst/>
              <a:ahLst/>
              <a:cxnLst/>
              <a:rect r="r" b="b" t="t" l="l"/>
              <a:pathLst>
                <a:path h="640080" w="3657600">
                  <a:moveTo>
                    <a:pt x="0" y="0"/>
                  </a:moveTo>
                  <a:lnTo>
                    <a:pt x="3657600" y="0"/>
                  </a:lnTo>
                  <a:lnTo>
                    <a:pt x="36576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1343" r="0" b="-61343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38100"/>
              <a:ext cx="365760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Paso 1 / Step 1</a:t>
              </a:r>
            </a:p>
          </p:txBody>
        </p:sp>
      </p:grpSp>
      <p:sp>
        <p:nvSpPr>
          <p:cNvPr name="TextBox 34" id="34"/>
          <p:cNvSpPr txBox="true"/>
          <p:nvPr/>
        </p:nvSpPr>
        <p:spPr>
          <a:xfrm rot="0">
            <a:off x="838962" y="3203448"/>
            <a:ext cx="2560320" cy="947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6B7280"/>
                </a:solidFill>
                <a:latin typeface="Calibri (MS)"/>
                <a:ea typeface="Calibri (MS)"/>
                <a:cs typeface="Calibri (MS)"/>
                <a:sym typeface="Calibri (MS)"/>
              </a:rPr>
              <a:t>Idea clave en 1–2 líneas.</a:t>
            </a:r>
          </a:p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6B7280"/>
                </a:solidFill>
                <a:latin typeface="Calibri (MS)"/>
                <a:ea typeface="Calibri (MS)"/>
                <a:cs typeface="Calibri (MS)"/>
                <a:sym typeface="Calibri (MS)"/>
              </a:rPr>
              <a:t>Key point in 1–2 lines.</a:t>
            </a:r>
          </a:p>
        </p:txBody>
      </p:sp>
      <p:grpSp>
        <p:nvGrpSpPr>
          <p:cNvPr name="Group 35" id="35"/>
          <p:cNvGrpSpPr/>
          <p:nvPr/>
        </p:nvGrpSpPr>
        <p:grpSpPr>
          <a:xfrm rot="0">
            <a:off x="2028825" y="4360545"/>
            <a:ext cx="57150" cy="1085850"/>
            <a:chOff x="0" y="0"/>
            <a:chExt cx="76200" cy="14478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38100"/>
              <a:ext cx="76200" cy="1371600"/>
            </a:xfrm>
            <a:custGeom>
              <a:avLst/>
              <a:gdLst/>
              <a:ahLst/>
              <a:cxnLst/>
              <a:rect r="r" b="b" t="t" l="l"/>
              <a:pathLst>
                <a:path h="1371600" w="76200">
                  <a:moveTo>
                    <a:pt x="76200" y="0"/>
                  </a:moveTo>
                  <a:lnTo>
                    <a:pt x="76200" y="1371600"/>
                  </a:lnTo>
                  <a:lnTo>
                    <a:pt x="0" y="137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37" id="37"/>
          <p:cNvGrpSpPr/>
          <p:nvPr/>
        </p:nvGrpSpPr>
        <p:grpSpPr>
          <a:xfrm rot="0">
            <a:off x="5216271" y="5422011"/>
            <a:ext cx="403098" cy="403098"/>
            <a:chOff x="0" y="0"/>
            <a:chExt cx="537464" cy="537464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12700" y="12700"/>
              <a:ext cx="512064" cy="512064"/>
            </a:xfrm>
            <a:custGeom>
              <a:avLst/>
              <a:gdLst/>
              <a:ahLst/>
              <a:cxnLst/>
              <a:rect r="r" b="b" t="t" l="l"/>
              <a:pathLst>
                <a:path h="512064" w="512064">
                  <a:moveTo>
                    <a:pt x="0" y="256032"/>
                  </a:moveTo>
                  <a:cubicBezTo>
                    <a:pt x="0" y="114681"/>
                    <a:pt x="114681" y="0"/>
                    <a:pt x="256032" y="0"/>
                  </a:cubicBezTo>
                  <a:cubicBezTo>
                    <a:pt x="397383" y="0"/>
                    <a:pt x="512064" y="114681"/>
                    <a:pt x="512064" y="256032"/>
                  </a:cubicBezTo>
                  <a:cubicBezTo>
                    <a:pt x="512064" y="397383"/>
                    <a:pt x="397383" y="512064"/>
                    <a:pt x="256032" y="512064"/>
                  </a:cubicBezTo>
                  <a:cubicBezTo>
                    <a:pt x="114681" y="512064"/>
                    <a:pt x="0" y="397383"/>
                    <a:pt x="0" y="256032"/>
                  </a:cubicBezTo>
                  <a:close/>
                </a:path>
              </a:pathLst>
            </a:custGeom>
            <a:solidFill>
              <a:srgbClr val="FF6B6B"/>
            </a:solidFill>
          </p:spPr>
        </p:sp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537464" cy="537464"/>
            </a:xfrm>
            <a:custGeom>
              <a:avLst/>
              <a:gdLst/>
              <a:ahLst/>
              <a:cxnLst/>
              <a:rect r="r" b="b" t="t" l="l"/>
              <a:pathLst>
                <a:path h="537464" w="537464">
                  <a:moveTo>
                    <a:pt x="0" y="268732"/>
                  </a:moveTo>
                  <a:cubicBezTo>
                    <a:pt x="0" y="120269"/>
                    <a:pt x="120269" y="0"/>
                    <a:pt x="268732" y="0"/>
                  </a:cubicBezTo>
                  <a:lnTo>
                    <a:pt x="268732" y="12700"/>
                  </a:lnTo>
                  <a:lnTo>
                    <a:pt x="268732" y="0"/>
                  </a:lnTo>
                  <a:cubicBezTo>
                    <a:pt x="417195" y="0"/>
                    <a:pt x="537464" y="120269"/>
                    <a:pt x="537464" y="268732"/>
                  </a:cubicBezTo>
                  <a:lnTo>
                    <a:pt x="524764" y="268732"/>
                  </a:lnTo>
                  <a:lnTo>
                    <a:pt x="537464" y="268732"/>
                  </a:lnTo>
                  <a:cubicBezTo>
                    <a:pt x="537464" y="417195"/>
                    <a:pt x="417195" y="537464"/>
                    <a:pt x="268732" y="537464"/>
                  </a:cubicBezTo>
                  <a:lnTo>
                    <a:pt x="268732" y="524764"/>
                  </a:lnTo>
                  <a:lnTo>
                    <a:pt x="268732" y="537464"/>
                  </a:lnTo>
                  <a:cubicBezTo>
                    <a:pt x="120269" y="537464"/>
                    <a:pt x="0" y="417195"/>
                    <a:pt x="0" y="268732"/>
                  </a:cubicBezTo>
                  <a:lnTo>
                    <a:pt x="12700" y="268732"/>
                  </a:lnTo>
                  <a:lnTo>
                    <a:pt x="25400" y="268732"/>
                  </a:lnTo>
                  <a:lnTo>
                    <a:pt x="12700" y="268732"/>
                  </a:lnTo>
                  <a:lnTo>
                    <a:pt x="0" y="268732"/>
                  </a:lnTo>
                  <a:moveTo>
                    <a:pt x="25400" y="268732"/>
                  </a:moveTo>
                  <a:cubicBezTo>
                    <a:pt x="25400" y="275717"/>
                    <a:pt x="19685" y="281432"/>
                    <a:pt x="12700" y="281432"/>
                  </a:cubicBezTo>
                  <a:cubicBezTo>
                    <a:pt x="5715" y="281432"/>
                    <a:pt x="0" y="275717"/>
                    <a:pt x="0" y="268732"/>
                  </a:cubicBezTo>
                  <a:cubicBezTo>
                    <a:pt x="0" y="261747"/>
                    <a:pt x="5715" y="256032"/>
                    <a:pt x="12700" y="256032"/>
                  </a:cubicBezTo>
                  <a:cubicBezTo>
                    <a:pt x="19685" y="256032"/>
                    <a:pt x="25400" y="261747"/>
                    <a:pt x="25400" y="268732"/>
                  </a:cubicBezTo>
                  <a:cubicBezTo>
                    <a:pt x="25400" y="403098"/>
                    <a:pt x="134366" y="512064"/>
                    <a:pt x="268732" y="512064"/>
                  </a:cubicBezTo>
                  <a:cubicBezTo>
                    <a:pt x="403098" y="512064"/>
                    <a:pt x="512064" y="403098"/>
                    <a:pt x="512064" y="268732"/>
                  </a:cubicBezTo>
                  <a:cubicBezTo>
                    <a:pt x="512064" y="134366"/>
                    <a:pt x="403098" y="25400"/>
                    <a:pt x="268732" y="25400"/>
                  </a:cubicBezTo>
                  <a:lnTo>
                    <a:pt x="268732" y="12700"/>
                  </a:lnTo>
                  <a:lnTo>
                    <a:pt x="268732" y="25400"/>
                  </a:lnTo>
                  <a:cubicBezTo>
                    <a:pt x="134366" y="25400"/>
                    <a:pt x="25400" y="134366"/>
                    <a:pt x="25400" y="26873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4457700" y="4594860"/>
            <a:ext cx="1920240" cy="411480"/>
            <a:chOff x="0" y="0"/>
            <a:chExt cx="2560320" cy="54864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2560320" cy="548640"/>
            </a:xfrm>
            <a:custGeom>
              <a:avLst/>
              <a:gdLst/>
              <a:ahLst/>
              <a:cxnLst/>
              <a:rect r="r" b="b" t="t" l="l"/>
              <a:pathLst>
                <a:path h="548640" w="2560320">
                  <a:moveTo>
                    <a:pt x="0" y="0"/>
                  </a:moveTo>
                  <a:lnTo>
                    <a:pt x="2560320" y="0"/>
                  </a:lnTo>
                  <a:lnTo>
                    <a:pt x="256032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0930" r="0" b="-40930"/>
              </a:stretch>
            </a:blip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28575"/>
              <a:ext cx="256032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980"/>
                </a:lnSpc>
              </a:pPr>
              <a:r>
                <a:rPr lang="en-US" sz="165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2026-02</a:t>
              </a: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3796665" y="6231255"/>
            <a:ext cx="3242310" cy="2007870"/>
            <a:chOff x="0" y="0"/>
            <a:chExt cx="4323080" cy="267716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12700" y="12700"/>
              <a:ext cx="4297680" cy="2651760"/>
            </a:xfrm>
            <a:custGeom>
              <a:avLst/>
              <a:gdLst/>
              <a:ahLst/>
              <a:cxnLst/>
              <a:rect r="r" b="b" t="t" l="l"/>
              <a:pathLst>
                <a:path h="2651760" w="4297680">
                  <a:moveTo>
                    <a:pt x="0" y="0"/>
                  </a:moveTo>
                  <a:lnTo>
                    <a:pt x="4297680" y="0"/>
                  </a:lnTo>
                  <a:lnTo>
                    <a:pt x="4297680" y="2651760"/>
                  </a:lnTo>
                  <a:lnTo>
                    <a:pt x="0" y="265176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4323080" cy="2677160"/>
            </a:xfrm>
            <a:custGeom>
              <a:avLst/>
              <a:gdLst/>
              <a:ahLst/>
              <a:cxnLst/>
              <a:rect r="r" b="b" t="t" l="l"/>
              <a:pathLst>
                <a:path h="2677160" w="4323080">
                  <a:moveTo>
                    <a:pt x="12700" y="0"/>
                  </a:moveTo>
                  <a:lnTo>
                    <a:pt x="4310380" y="0"/>
                  </a:lnTo>
                  <a:cubicBezTo>
                    <a:pt x="4317365" y="0"/>
                    <a:pt x="4323080" y="5715"/>
                    <a:pt x="4323080" y="12700"/>
                  </a:cubicBezTo>
                  <a:lnTo>
                    <a:pt x="4323080" y="2664460"/>
                  </a:lnTo>
                  <a:cubicBezTo>
                    <a:pt x="4323080" y="2671445"/>
                    <a:pt x="4317365" y="2677160"/>
                    <a:pt x="4310380" y="2677160"/>
                  </a:cubicBezTo>
                  <a:lnTo>
                    <a:pt x="12700" y="2677160"/>
                  </a:lnTo>
                  <a:cubicBezTo>
                    <a:pt x="5715" y="2677160"/>
                    <a:pt x="0" y="2671445"/>
                    <a:pt x="0" y="26644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664460"/>
                  </a:lnTo>
                  <a:lnTo>
                    <a:pt x="12700" y="2664460"/>
                  </a:lnTo>
                  <a:lnTo>
                    <a:pt x="12700" y="2651760"/>
                  </a:lnTo>
                  <a:lnTo>
                    <a:pt x="4310380" y="2651760"/>
                  </a:lnTo>
                  <a:lnTo>
                    <a:pt x="4310380" y="2664460"/>
                  </a:lnTo>
                  <a:lnTo>
                    <a:pt x="4297680" y="2664460"/>
                  </a:lnTo>
                  <a:lnTo>
                    <a:pt x="4297680" y="12700"/>
                  </a:lnTo>
                  <a:lnTo>
                    <a:pt x="4310380" y="12700"/>
                  </a:lnTo>
                  <a:lnTo>
                    <a:pt x="431038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46" id="46"/>
          <p:cNvGrpSpPr/>
          <p:nvPr/>
        </p:nvGrpSpPr>
        <p:grpSpPr>
          <a:xfrm rot="0">
            <a:off x="3796665" y="6231255"/>
            <a:ext cx="183642" cy="2007870"/>
            <a:chOff x="0" y="0"/>
            <a:chExt cx="244856" cy="267716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12700" y="12700"/>
              <a:ext cx="219456" cy="2651760"/>
            </a:xfrm>
            <a:custGeom>
              <a:avLst/>
              <a:gdLst/>
              <a:ahLst/>
              <a:cxnLst/>
              <a:rect r="r" b="b" t="t" l="l"/>
              <a:pathLst>
                <a:path h="2651760" w="219456">
                  <a:moveTo>
                    <a:pt x="0" y="0"/>
                  </a:moveTo>
                  <a:lnTo>
                    <a:pt x="219456" y="0"/>
                  </a:lnTo>
                  <a:lnTo>
                    <a:pt x="219456" y="2651760"/>
                  </a:lnTo>
                  <a:lnTo>
                    <a:pt x="0" y="2651760"/>
                  </a:lnTo>
                  <a:close/>
                </a:path>
              </a:pathLst>
            </a:custGeom>
            <a:solidFill>
              <a:srgbClr val="FF6B6B"/>
            </a:solidFill>
          </p:spPr>
        </p:sp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244856" cy="2677160"/>
            </a:xfrm>
            <a:custGeom>
              <a:avLst/>
              <a:gdLst/>
              <a:ahLst/>
              <a:cxnLst/>
              <a:rect r="r" b="b" t="t" l="l"/>
              <a:pathLst>
                <a:path h="2677160" w="244856">
                  <a:moveTo>
                    <a:pt x="12700" y="0"/>
                  </a:moveTo>
                  <a:lnTo>
                    <a:pt x="232156" y="0"/>
                  </a:lnTo>
                  <a:cubicBezTo>
                    <a:pt x="239141" y="0"/>
                    <a:pt x="244856" y="5715"/>
                    <a:pt x="244856" y="12700"/>
                  </a:cubicBezTo>
                  <a:lnTo>
                    <a:pt x="244856" y="2664460"/>
                  </a:lnTo>
                  <a:cubicBezTo>
                    <a:pt x="244856" y="2671445"/>
                    <a:pt x="239141" y="2677160"/>
                    <a:pt x="232156" y="2677160"/>
                  </a:cubicBezTo>
                  <a:lnTo>
                    <a:pt x="12700" y="2677160"/>
                  </a:lnTo>
                  <a:cubicBezTo>
                    <a:pt x="5715" y="2677160"/>
                    <a:pt x="0" y="2671445"/>
                    <a:pt x="0" y="26644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664460"/>
                  </a:lnTo>
                  <a:lnTo>
                    <a:pt x="12700" y="2664460"/>
                  </a:lnTo>
                  <a:lnTo>
                    <a:pt x="12700" y="2651760"/>
                  </a:lnTo>
                  <a:lnTo>
                    <a:pt x="232156" y="2651760"/>
                  </a:lnTo>
                  <a:lnTo>
                    <a:pt x="232156" y="2664460"/>
                  </a:lnTo>
                  <a:lnTo>
                    <a:pt x="219456" y="2664460"/>
                  </a:lnTo>
                  <a:lnTo>
                    <a:pt x="219456" y="12700"/>
                  </a:lnTo>
                  <a:lnTo>
                    <a:pt x="232156" y="12700"/>
                  </a:lnTo>
                  <a:lnTo>
                    <a:pt x="232156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F6B6B"/>
            </a:solidFill>
          </p:spPr>
        </p:sp>
      </p:grpSp>
      <p:grpSp>
        <p:nvGrpSpPr>
          <p:cNvPr name="Group 49" id="49"/>
          <p:cNvGrpSpPr/>
          <p:nvPr/>
        </p:nvGrpSpPr>
        <p:grpSpPr>
          <a:xfrm rot="0">
            <a:off x="4107942" y="6487668"/>
            <a:ext cx="2743200" cy="480060"/>
            <a:chOff x="0" y="0"/>
            <a:chExt cx="3657600" cy="640080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3657600" cy="640080"/>
            </a:xfrm>
            <a:custGeom>
              <a:avLst/>
              <a:gdLst/>
              <a:ahLst/>
              <a:cxnLst/>
              <a:rect r="r" b="b" t="t" l="l"/>
              <a:pathLst>
                <a:path h="640080" w="3657600">
                  <a:moveTo>
                    <a:pt x="0" y="0"/>
                  </a:moveTo>
                  <a:lnTo>
                    <a:pt x="3657600" y="0"/>
                  </a:lnTo>
                  <a:lnTo>
                    <a:pt x="36576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1343" r="0" b="-61343"/>
              </a:stretch>
            </a:blipFill>
          </p:spPr>
        </p:sp>
        <p:sp>
          <p:nvSpPr>
            <p:cNvPr name="TextBox 51" id="51"/>
            <p:cNvSpPr txBox="true"/>
            <p:nvPr/>
          </p:nvSpPr>
          <p:spPr>
            <a:xfrm>
              <a:off x="0" y="-38100"/>
              <a:ext cx="365760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Paso 2 / Step 2</a:t>
              </a:r>
            </a:p>
          </p:txBody>
        </p:sp>
      </p:grpSp>
      <p:sp>
        <p:nvSpPr>
          <p:cNvPr name="TextBox 52" id="52"/>
          <p:cNvSpPr txBox="true"/>
          <p:nvPr/>
        </p:nvSpPr>
        <p:spPr>
          <a:xfrm rot="0">
            <a:off x="4199382" y="7043928"/>
            <a:ext cx="2560320" cy="947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6B7280"/>
                </a:solidFill>
                <a:latin typeface="Calibri (MS)"/>
                <a:ea typeface="Calibri (MS)"/>
                <a:cs typeface="Calibri (MS)"/>
                <a:sym typeface="Calibri (MS)"/>
              </a:rPr>
              <a:t>Idea clave en 1–2 líneas.</a:t>
            </a:r>
          </a:p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6B7280"/>
                </a:solidFill>
                <a:latin typeface="Calibri (MS)"/>
                <a:ea typeface="Calibri (MS)"/>
                <a:cs typeface="Calibri (MS)"/>
                <a:sym typeface="Calibri (MS)"/>
              </a:rPr>
              <a:t>Key point in 1–2 lines.</a:t>
            </a:r>
          </a:p>
        </p:txBody>
      </p:sp>
      <p:grpSp>
        <p:nvGrpSpPr>
          <p:cNvPr name="Group 53" id="53"/>
          <p:cNvGrpSpPr/>
          <p:nvPr/>
        </p:nvGrpSpPr>
        <p:grpSpPr>
          <a:xfrm rot="0">
            <a:off x="5389245" y="5800725"/>
            <a:ext cx="57150" cy="468630"/>
            <a:chOff x="0" y="0"/>
            <a:chExt cx="76200" cy="624840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38100"/>
              <a:ext cx="76200" cy="548640"/>
            </a:xfrm>
            <a:custGeom>
              <a:avLst/>
              <a:gdLst/>
              <a:ahLst/>
              <a:cxnLst/>
              <a:rect r="r" b="b" t="t" l="l"/>
              <a:pathLst>
                <a:path h="548640" w="76200">
                  <a:moveTo>
                    <a:pt x="76200" y="0"/>
                  </a:moveTo>
                  <a:lnTo>
                    <a:pt x="76200" y="548640"/>
                  </a:lnTo>
                  <a:lnTo>
                    <a:pt x="0" y="5486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55" id="55"/>
          <p:cNvGrpSpPr/>
          <p:nvPr/>
        </p:nvGrpSpPr>
        <p:grpSpPr>
          <a:xfrm rot="0">
            <a:off x="8576691" y="5422011"/>
            <a:ext cx="403098" cy="403098"/>
            <a:chOff x="0" y="0"/>
            <a:chExt cx="537464" cy="537464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12700" y="12700"/>
              <a:ext cx="512064" cy="512064"/>
            </a:xfrm>
            <a:custGeom>
              <a:avLst/>
              <a:gdLst/>
              <a:ahLst/>
              <a:cxnLst/>
              <a:rect r="r" b="b" t="t" l="l"/>
              <a:pathLst>
                <a:path h="512064" w="512064">
                  <a:moveTo>
                    <a:pt x="0" y="256032"/>
                  </a:moveTo>
                  <a:cubicBezTo>
                    <a:pt x="0" y="114681"/>
                    <a:pt x="114681" y="0"/>
                    <a:pt x="256032" y="0"/>
                  </a:cubicBezTo>
                  <a:cubicBezTo>
                    <a:pt x="397383" y="0"/>
                    <a:pt x="512064" y="114681"/>
                    <a:pt x="512064" y="256032"/>
                  </a:cubicBezTo>
                  <a:cubicBezTo>
                    <a:pt x="512064" y="397383"/>
                    <a:pt x="397383" y="512064"/>
                    <a:pt x="256032" y="512064"/>
                  </a:cubicBezTo>
                  <a:cubicBezTo>
                    <a:pt x="114681" y="512064"/>
                    <a:pt x="0" y="397383"/>
                    <a:pt x="0" y="256032"/>
                  </a:cubicBezTo>
                  <a:close/>
                </a:path>
              </a:pathLst>
            </a:custGeom>
            <a:solidFill>
              <a:srgbClr val="8B5CF6"/>
            </a:solidFill>
          </p:spPr>
        </p:sp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537464" cy="537464"/>
            </a:xfrm>
            <a:custGeom>
              <a:avLst/>
              <a:gdLst/>
              <a:ahLst/>
              <a:cxnLst/>
              <a:rect r="r" b="b" t="t" l="l"/>
              <a:pathLst>
                <a:path h="537464" w="537464">
                  <a:moveTo>
                    <a:pt x="0" y="268732"/>
                  </a:moveTo>
                  <a:cubicBezTo>
                    <a:pt x="0" y="120269"/>
                    <a:pt x="120269" y="0"/>
                    <a:pt x="268732" y="0"/>
                  </a:cubicBezTo>
                  <a:lnTo>
                    <a:pt x="268732" y="12700"/>
                  </a:lnTo>
                  <a:lnTo>
                    <a:pt x="268732" y="0"/>
                  </a:lnTo>
                  <a:cubicBezTo>
                    <a:pt x="417195" y="0"/>
                    <a:pt x="537464" y="120269"/>
                    <a:pt x="537464" y="268732"/>
                  </a:cubicBezTo>
                  <a:lnTo>
                    <a:pt x="524764" y="268732"/>
                  </a:lnTo>
                  <a:lnTo>
                    <a:pt x="537464" y="268732"/>
                  </a:lnTo>
                  <a:cubicBezTo>
                    <a:pt x="537464" y="417195"/>
                    <a:pt x="417195" y="537464"/>
                    <a:pt x="268732" y="537464"/>
                  </a:cubicBezTo>
                  <a:lnTo>
                    <a:pt x="268732" y="524764"/>
                  </a:lnTo>
                  <a:lnTo>
                    <a:pt x="268732" y="537464"/>
                  </a:lnTo>
                  <a:cubicBezTo>
                    <a:pt x="120269" y="537464"/>
                    <a:pt x="0" y="417195"/>
                    <a:pt x="0" y="268732"/>
                  </a:cubicBezTo>
                  <a:lnTo>
                    <a:pt x="12700" y="268732"/>
                  </a:lnTo>
                  <a:lnTo>
                    <a:pt x="25400" y="268732"/>
                  </a:lnTo>
                  <a:lnTo>
                    <a:pt x="12700" y="268732"/>
                  </a:lnTo>
                  <a:lnTo>
                    <a:pt x="0" y="268732"/>
                  </a:lnTo>
                  <a:moveTo>
                    <a:pt x="25400" y="268732"/>
                  </a:moveTo>
                  <a:cubicBezTo>
                    <a:pt x="25400" y="275717"/>
                    <a:pt x="19685" y="281432"/>
                    <a:pt x="12700" y="281432"/>
                  </a:cubicBezTo>
                  <a:cubicBezTo>
                    <a:pt x="5715" y="281432"/>
                    <a:pt x="0" y="275717"/>
                    <a:pt x="0" y="268732"/>
                  </a:cubicBezTo>
                  <a:cubicBezTo>
                    <a:pt x="0" y="261747"/>
                    <a:pt x="5715" y="256032"/>
                    <a:pt x="12700" y="256032"/>
                  </a:cubicBezTo>
                  <a:cubicBezTo>
                    <a:pt x="19685" y="256032"/>
                    <a:pt x="25400" y="261747"/>
                    <a:pt x="25400" y="268732"/>
                  </a:cubicBezTo>
                  <a:cubicBezTo>
                    <a:pt x="25400" y="403098"/>
                    <a:pt x="134366" y="512064"/>
                    <a:pt x="268732" y="512064"/>
                  </a:cubicBezTo>
                  <a:cubicBezTo>
                    <a:pt x="403098" y="512064"/>
                    <a:pt x="512064" y="403098"/>
                    <a:pt x="512064" y="268732"/>
                  </a:cubicBezTo>
                  <a:cubicBezTo>
                    <a:pt x="512064" y="134366"/>
                    <a:pt x="403098" y="25400"/>
                    <a:pt x="268732" y="25400"/>
                  </a:cubicBezTo>
                  <a:lnTo>
                    <a:pt x="268732" y="12700"/>
                  </a:lnTo>
                  <a:lnTo>
                    <a:pt x="268732" y="25400"/>
                  </a:lnTo>
                  <a:cubicBezTo>
                    <a:pt x="134366" y="25400"/>
                    <a:pt x="25400" y="134366"/>
                    <a:pt x="25400" y="26873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58" id="58"/>
          <p:cNvGrpSpPr/>
          <p:nvPr/>
        </p:nvGrpSpPr>
        <p:grpSpPr>
          <a:xfrm rot="0">
            <a:off x="7818120" y="4594860"/>
            <a:ext cx="1920240" cy="411480"/>
            <a:chOff x="0" y="0"/>
            <a:chExt cx="2560320" cy="548640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2560320" cy="548640"/>
            </a:xfrm>
            <a:custGeom>
              <a:avLst/>
              <a:gdLst/>
              <a:ahLst/>
              <a:cxnLst/>
              <a:rect r="r" b="b" t="t" l="l"/>
              <a:pathLst>
                <a:path h="548640" w="2560320">
                  <a:moveTo>
                    <a:pt x="0" y="0"/>
                  </a:moveTo>
                  <a:lnTo>
                    <a:pt x="2560320" y="0"/>
                  </a:lnTo>
                  <a:lnTo>
                    <a:pt x="256032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0930" r="0" b="-40930"/>
              </a:stretch>
            </a:blipFill>
          </p:spPr>
        </p:sp>
        <p:sp>
          <p:nvSpPr>
            <p:cNvPr name="TextBox 60" id="60"/>
            <p:cNvSpPr txBox="true"/>
            <p:nvPr/>
          </p:nvSpPr>
          <p:spPr>
            <a:xfrm>
              <a:off x="0" y="-28575"/>
              <a:ext cx="256032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980"/>
                </a:lnSpc>
              </a:pPr>
              <a:r>
                <a:rPr lang="en-US" sz="165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2026-03</a:t>
              </a: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7157085" y="2390775"/>
            <a:ext cx="3242310" cy="2007870"/>
            <a:chOff x="0" y="0"/>
            <a:chExt cx="4323080" cy="2677160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12700" y="12700"/>
              <a:ext cx="4297680" cy="2651760"/>
            </a:xfrm>
            <a:custGeom>
              <a:avLst/>
              <a:gdLst/>
              <a:ahLst/>
              <a:cxnLst/>
              <a:rect r="r" b="b" t="t" l="l"/>
              <a:pathLst>
                <a:path h="2651760" w="4297680">
                  <a:moveTo>
                    <a:pt x="0" y="0"/>
                  </a:moveTo>
                  <a:lnTo>
                    <a:pt x="4297680" y="0"/>
                  </a:lnTo>
                  <a:lnTo>
                    <a:pt x="4297680" y="2651760"/>
                  </a:lnTo>
                  <a:lnTo>
                    <a:pt x="0" y="265176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3" id="63"/>
            <p:cNvSpPr/>
            <p:nvPr/>
          </p:nvSpPr>
          <p:spPr>
            <a:xfrm flipH="false" flipV="false" rot="0">
              <a:off x="0" y="0"/>
              <a:ext cx="4323080" cy="2677160"/>
            </a:xfrm>
            <a:custGeom>
              <a:avLst/>
              <a:gdLst/>
              <a:ahLst/>
              <a:cxnLst/>
              <a:rect r="r" b="b" t="t" l="l"/>
              <a:pathLst>
                <a:path h="2677160" w="4323080">
                  <a:moveTo>
                    <a:pt x="12700" y="0"/>
                  </a:moveTo>
                  <a:lnTo>
                    <a:pt x="4310380" y="0"/>
                  </a:lnTo>
                  <a:cubicBezTo>
                    <a:pt x="4317365" y="0"/>
                    <a:pt x="4323080" y="5715"/>
                    <a:pt x="4323080" y="12700"/>
                  </a:cubicBezTo>
                  <a:lnTo>
                    <a:pt x="4323080" y="2664460"/>
                  </a:lnTo>
                  <a:cubicBezTo>
                    <a:pt x="4323080" y="2671445"/>
                    <a:pt x="4317365" y="2677160"/>
                    <a:pt x="4310380" y="2677160"/>
                  </a:cubicBezTo>
                  <a:lnTo>
                    <a:pt x="12700" y="2677160"/>
                  </a:lnTo>
                  <a:cubicBezTo>
                    <a:pt x="5715" y="2677160"/>
                    <a:pt x="0" y="2671445"/>
                    <a:pt x="0" y="26644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664460"/>
                  </a:lnTo>
                  <a:lnTo>
                    <a:pt x="12700" y="2664460"/>
                  </a:lnTo>
                  <a:lnTo>
                    <a:pt x="12700" y="2651760"/>
                  </a:lnTo>
                  <a:lnTo>
                    <a:pt x="4310380" y="2651760"/>
                  </a:lnTo>
                  <a:lnTo>
                    <a:pt x="4310380" y="2664460"/>
                  </a:lnTo>
                  <a:lnTo>
                    <a:pt x="4297680" y="2664460"/>
                  </a:lnTo>
                  <a:lnTo>
                    <a:pt x="4297680" y="12700"/>
                  </a:lnTo>
                  <a:lnTo>
                    <a:pt x="4310380" y="12700"/>
                  </a:lnTo>
                  <a:lnTo>
                    <a:pt x="431038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64" id="64"/>
          <p:cNvGrpSpPr/>
          <p:nvPr/>
        </p:nvGrpSpPr>
        <p:grpSpPr>
          <a:xfrm rot="0">
            <a:off x="7157085" y="2390775"/>
            <a:ext cx="183642" cy="2007870"/>
            <a:chOff x="0" y="0"/>
            <a:chExt cx="244856" cy="2677160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12700" y="12700"/>
              <a:ext cx="219456" cy="2651760"/>
            </a:xfrm>
            <a:custGeom>
              <a:avLst/>
              <a:gdLst/>
              <a:ahLst/>
              <a:cxnLst/>
              <a:rect r="r" b="b" t="t" l="l"/>
              <a:pathLst>
                <a:path h="2651760" w="219456">
                  <a:moveTo>
                    <a:pt x="0" y="0"/>
                  </a:moveTo>
                  <a:lnTo>
                    <a:pt x="219456" y="0"/>
                  </a:lnTo>
                  <a:lnTo>
                    <a:pt x="219456" y="2651760"/>
                  </a:lnTo>
                  <a:lnTo>
                    <a:pt x="0" y="2651760"/>
                  </a:lnTo>
                  <a:close/>
                </a:path>
              </a:pathLst>
            </a:custGeom>
            <a:solidFill>
              <a:srgbClr val="8B5CF6"/>
            </a:solidFill>
          </p:spPr>
        </p:sp>
        <p:sp>
          <p:nvSpPr>
            <p:cNvPr name="Freeform 66" id="66"/>
            <p:cNvSpPr/>
            <p:nvPr/>
          </p:nvSpPr>
          <p:spPr>
            <a:xfrm flipH="false" flipV="false" rot="0">
              <a:off x="0" y="0"/>
              <a:ext cx="244856" cy="2677160"/>
            </a:xfrm>
            <a:custGeom>
              <a:avLst/>
              <a:gdLst/>
              <a:ahLst/>
              <a:cxnLst/>
              <a:rect r="r" b="b" t="t" l="l"/>
              <a:pathLst>
                <a:path h="2677160" w="244856">
                  <a:moveTo>
                    <a:pt x="12700" y="0"/>
                  </a:moveTo>
                  <a:lnTo>
                    <a:pt x="232156" y="0"/>
                  </a:lnTo>
                  <a:cubicBezTo>
                    <a:pt x="239141" y="0"/>
                    <a:pt x="244856" y="5715"/>
                    <a:pt x="244856" y="12700"/>
                  </a:cubicBezTo>
                  <a:lnTo>
                    <a:pt x="244856" y="2664460"/>
                  </a:lnTo>
                  <a:cubicBezTo>
                    <a:pt x="244856" y="2671445"/>
                    <a:pt x="239141" y="2677160"/>
                    <a:pt x="232156" y="2677160"/>
                  </a:cubicBezTo>
                  <a:lnTo>
                    <a:pt x="12700" y="2677160"/>
                  </a:lnTo>
                  <a:cubicBezTo>
                    <a:pt x="5715" y="2677160"/>
                    <a:pt x="0" y="2671445"/>
                    <a:pt x="0" y="26644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664460"/>
                  </a:lnTo>
                  <a:lnTo>
                    <a:pt x="12700" y="2664460"/>
                  </a:lnTo>
                  <a:lnTo>
                    <a:pt x="12700" y="2651760"/>
                  </a:lnTo>
                  <a:lnTo>
                    <a:pt x="232156" y="2651760"/>
                  </a:lnTo>
                  <a:lnTo>
                    <a:pt x="232156" y="2664460"/>
                  </a:lnTo>
                  <a:lnTo>
                    <a:pt x="219456" y="2664460"/>
                  </a:lnTo>
                  <a:lnTo>
                    <a:pt x="219456" y="12700"/>
                  </a:lnTo>
                  <a:lnTo>
                    <a:pt x="232156" y="12700"/>
                  </a:lnTo>
                  <a:lnTo>
                    <a:pt x="232156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8B5CF6"/>
            </a:solid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7468362" y="2647188"/>
            <a:ext cx="2743200" cy="480060"/>
            <a:chOff x="0" y="0"/>
            <a:chExt cx="3657600" cy="640080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3657600" cy="640080"/>
            </a:xfrm>
            <a:custGeom>
              <a:avLst/>
              <a:gdLst/>
              <a:ahLst/>
              <a:cxnLst/>
              <a:rect r="r" b="b" t="t" l="l"/>
              <a:pathLst>
                <a:path h="640080" w="3657600">
                  <a:moveTo>
                    <a:pt x="0" y="0"/>
                  </a:moveTo>
                  <a:lnTo>
                    <a:pt x="3657600" y="0"/>
                  </a:lnTo>
                  <a:lnTo>
                    <a:pt x="36576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1343" r="0" b="-61343"/>
              </a:stretch>
            </a:blipFill>
          </p:spPr>
        </p:sp>
        <p:sp>
          <p:nvSpPr>
            <p:cNvPr name="TextBox 69" id="69"/>
            <p:cNvSpPr txBox="true"/>
            <p:nvPr/>
          </p:nvSpPr>
          <p:spPr>
            <a:xfrm>
              <a:off x="0" y="-38100"/>
              <a:ext cx="365760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Paso 3 / Step 3</a:t>
              </a:r>
            </a:p>
          </p:txBody>
        </p:sp>
      </p:grpSp>
      <p:sp>
        <p:nvSpPr>
          <p:cNvPr name="TextBox 70" id="70"/>
          <p:cNvSpPr txBox="true"/>
          <p:nvPr/>
        </p:nvSpPr>
        <p:spPr>
          <a:xfrm rot="0">
            <a:off x="7559802" y="3203448"/>
            <a:ext cx="2560320" cy="947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6B7280"/>
                </a:solidFill>
                <a:latin typeface="Calibri (MS)"/>
                <a:ea typeface="Calibri (MS)"/>
                <a:cs typeface="Calibri (MS)"/>
                <a:sym typeface="Calibri (MS)"/>
              </a:rPr>
              <a:t>Idea clave en 1–2 líneas.</a:t>
            </a:r>
          </a:p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6B7280"/>
                </a:solidFill>
                <a:latin typeface="Calibri (MS)"/>
                <a:ea typeface="Calibri (MS)"/>
                <a:cs typeface="Calibri (MS)"/>
                <a:sym typeface="Calibri (MS)"/>
              </a:rPr>
              <a:t>Key point in 1–2 lines.</a:t>
            </a:r>
          </a:p>
        </p:txBody>
      </p:sp>
      <p:grpSp>
        <p:nvGrpSpPr>
          <p:cNvPr name="Group 71" id="71"/>
          <p:cNvGrpSpPr/>
          <p:nvPr/>
        </p:nvGrpSpPr>
        <p:grpSpPr>
          <a:xfrm rot="0">
            <a:off x="8749665" y="4360545"/>
            <a:ext cx="57150" cy="1085850"/>
            <a:chOff x="0" y="0"/>
            <a:chExt cx="76200" cy="1447800"/>
          </a:xfrm>
        </p:grpSpPr>
        <p:sp>
          <p:nvSpPr>
            <p:cNvPr name="Freeform 72" id="72"/>
            <p:cNvSpPr/>
            <p:nvPr/>
          </p:nvSpPr>
          <p:spPr>
            <a:xfrm flipH="false" flipV="false" rot="0">
              <a:off x="0" y="38100"/>
              <a:ext cx="76200" cy="1371600"/>
            </a:xfrm>
            <a:custGeom>
              <a:avLst/>
              <a:gdLst/>
              <a:ahLst/>
              <a:cxnLst/>
              <a:rect r="r" b="b" t="t" l="l"/>
              <a:pathLst>
                <a:path h="1371600" w="76200">
                  <a:moveTo>
                    <a:pt x="76200" y="0"/>
                  </a:moveTo>
                  <a:lnTo>
                    <a:pt x="76200" y="1371600"/>
                  </a:lnTo>
                  <a:lnTo>
                    <a:pt x="0" y="137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73" id="73"/>
          <p:cNvGrpSpPr/>
          <p:nvPr/>
        </p:nvGrpSpPr>
        <p:grpSpPr>
          <a:xfrm rot="0">
            <a:off x="11937111" y="5422011"/>
            <a:ext cx="403098" cy="403098"/>
            <a:chOff x="0" y="0"/>
            <a:chExt cx="537464" cy="537464"/>
          </a:xfrm>
        </p:grpSpPr>
        <p:sp>
          <p:nvSpPr>
            <p:cNvPr name="Freeform 74" id="74"/>
            <p:cNvSpPr/>
            <p:nvPr/>
          </p:nvSpPr>
          <p:spPr>
            <a:xfrm flipH="false" flipV="false" rot="0">
              <a:off x="12700" y="12700"/>
              <a:ext cx="512064" cy="512064"/>
            </a:xfrm>
            <a:custGeom>
              <a:avLst/>
              <a:gdLst/>
              <a:ahLst/>
              <a:cxnLst/>
              <a:rect r="r" b="b" t="t" l="l"/>
              <a:pathLst>
                <a:path h="512064" w="512064">
                  <a:moveTo>
                    <a:pt x="0" y="256032"/>
                  </a:moveTo>
                  <a:cubicBezTo>
                    <a:pt x="0" y="114681"/>
                    <a:pt x="114681" y="0"/>
                    <a:pt x="256032" y="0"/>
                  </a:cubicBezTo>
                  <a:cubicBezTo>
                    <a:pt x="397383" y="0"/>
                    <a:pt x="512064" y="114681"/>
                    <a:pt x="512064" y="256032"/>
                  </a:cubicBezTo>
                  <a:cubicBezTo>
                    <a:pt x="512064" y="397383"/>
                    <a:pt x="397383" y="512064"/>
                    <a:pt x="256032" y="512064"/>
                  </a:cubicBezTo>
                  <a:cubicBezTo>
                    <a:pt x="114681" y="512064"/>
                    <a:pt x="0" y="397383"/>
                    <a:pt x="0" y="256032"/>
                  </a:cubicBezTo>
                  <a:close/>
                </a:path>
              </a:pathLst>
            </a:custGeom>
            <a:solidFill>
              <a:srgbClr val="4C6FFF"/>
            </a:solidFill>
          </p:spPr>
        </p:sp>
        <p:sp>
          <p:nvSpPr>
            <p:cNvPr name="Freeform 75" id="75"/>
            <p:cNvSpPr/>
            <p:nvPr/>
          </p:nvSpPr>
          <p:spPr>
            <a:xfrm flipH="false" flipV="false" rot="0">
              <a:off x="0" y="0"/>
              <a:ext cx="537464" cy="537464"/>
            </a:xfrm>
            <a:custGeom>
              <a:avLst/>
              <a:gdLst/>
              <a:ahLst/>
              <a:cxnLst/>
              <a:rect r="r" b="b" t="t" l="l"/>
              <a:pathLst>
                <a:path h="537464" w="537464">
                  <a:moveTo>
                    <a:pt x="0" y="268732"/>
                  </a:moveTo>
                  <a:cubicBezTo>
                    <a:pt x="0" y="120269"/>
                    <a:pt x="120269" y="0"/>
                    <a:pt x="268732" y="0"/>
                  </a:cubicBezTo>
                  <a:lnTo>
                    <a:pt x="268732" y="12700"/>
                  </a:lnTo>
                  <a:lnTo>
                    <a:pt x="268732" y="0"/>
                  </a:lnTo>
                  <a:cubicBezTo>
                    <a:pt x="417195" y="0"/>
                    <a:pt x="537464" y="120269"/>
                    <a:pt x="537464" y="268732"/>
                  </a:cubicBezTo>
                  <a:lnTo>
                    <a:pt x="524764" y="268732"/>
                  </a:lnTo>
                  <a:lnTo>
                    <a:pt x="537464" y="268732"/>
                  </a:lnTo>
                  <a:cubicBezTo>
                    <a:pt x="537464" y="417195"/>
                    <a:pt x="417195" y="537464"/>
                    <a:pt x="268732" y="537464"/>
                  </a:cubicBezTo>
                  <a:lnTo>
                    <a:pt x="268732" y="524764"/>
                  </a:lnTo>
                  <a:lnTo>
                    <a:pt x="268732" y="537464"/>
                  </a:lnTo>
                  <a:cubicBezTo>
                    <a:pt x="120269" y="537464"/>
                    <a:pt x="0" y="417195"/>
                    <a:pt x="0" y="268732"/>
                  </a:cubicBezTo>
                  <a:lnTo>
                    <a:pt x="12700" y="268732"/>
                  </a:lnTo>
                  <a:lnTo>
                    <a:pt x="25400" y="268732"/>
                  </a:lnTo>
                  <a:lnTo>
                    <a:pt x="12700" y="268732"/>
                  </a:lnTo>
                  <a:lnTo>
                    <a:pt x="0" y="268732"/>
                  </a:lnTo>
                  <a:moveTo>
                    <a:pt x="25400" y="268732"/>
                  </a:moveTo>
                  <a:cubicBezTo>
                    <a:pt x="25400" y="275717"/>
                    <a:pt x="19685" y="281432"/>
                    <a:pt x="12700" y="281432"/>
                  </a:cubicBezTo>
                  <a:cubicBezTo>
                    <a:pt x="5715" y="281432"/>
                    <a:pt x="0" y="275717"/>
                    <a:pt x="0" y="268732"/>
                  </a:cubicBezTo>
                  <a:cubicBezTo>
                    <a:pt x="0" y="261747"/>
                    <a:pt x="5715" y="256032"/>
                    <a:pt x="12700" y="256032"/>
                  </a:cubicBezTo>
                  <a:cubicBezTo>
                    <a:pt x="19685" y="256032"/>
                    <a:pt x="25400" y="261747"/>
                    <a:pt x="25400" y="268732"/>
                  </a:cubicBezTo>
                  <a:cubicBezTo>
                    <a:pt x="25400" y="403098"/>
                    <a:pt x="134366" y="512064"/>
                    <a:pt x="268732" y="512064"/>
                  </a:cubicBezTo>
                  <a:cubicBezTo>
                    <a:pt x="403098" y="512064"/>
                    <a:pt x="512064" y="403098"/>
                    <a:pt x="512064" y="268732"/>
                  </a:cubicBezTo>
                  <a:cubicBezTo>
                    <a:pt x="512064" y="134366"/>
                    <a:pt x="403098" y="25400"/>
                    <a:pt x="268732" y="25400"/>
                  </a:cubicBezTo>
                  <a:lnTo>
                    <a:pt x="268732" y="12700"/>
                  </a:lnTo>
                  <a:lnTo>
                    <a:pt x="268732" y="25400"/>
                  </a:lnTo>
                  <a:cubicBezTo>
                    <a:pt x="134366" y="25400"/>
                    <a:pt x="25400" y="134366"/>
                    <a:pt x="25400" y="26873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76" id="76"/>
          <p:cNvGrpSpPr/>
          <p:nvPr/>
        </p:nvGrpSpPr>
        <p:grpSpPr>
          <a:xfrm rot="0">
            <a:off x="11178540" y="4594860"/>
            <a:ext cx="1920240" cy="411480"/>
            <a:chOff x="0" y="0"/>
            <a:chExt cx="2560320" cy="548640"/>
          </a:xfrm>
        </p:grpSpPr>
        <p:sp>
          <p:nvSpPr>
            <p:cNvPr name="Freeform 77" id="77"/>
            <p:cNvSpPr/>
            <p:nvPr/>
          </p:nvSpPr>
          <p:spPr>
            <a:xfrm flipH="false" flipV="false" rot="0">
              <a:off x="0" y="0"/>
              <a:ext cx="2560320" cy="548640"/>
            </a:xfrm>
            <a:custGeom>
              <a:avLst/>
              <a:gdLst/>
              <a:ahLst/>
              <a:cxnLst/>
              <a:rect r="r" b="b" t="t" l="l"/>
              <a:pathLst>
                <a:path h="548640" w="2560320">
                  <a:moveTo>
                    <a:pt x="0" y="0"/>
                  </a:moveTo>
                  <a:lnTo>
                    <a:pt x="2560320" y="0"/>
                  </a:lnTo>
                  <a:lnTo>
                    <a:pt x="256032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0930" r="0" b="-40930"/>
              </a:stretch>
            </a:blipFill>
          </p:spPr>
        </p:sp>
        <p:sp>
          <p:nvSpPr>
            <p:cNvPr name="TextBox 78" id="78"/>
            <p:cNvSpPr txBox="true"/>
            <p:nvPr/>
          </p:nvSpPr>
          <p:spPr>
            <a:xfrm>
              <a:off x="0" y="-28575"/>
              <a:ext cx="256032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980"/>
                </a:lnSpc>
              </a:pPr>
              <a:r>
                <a:rPr lang="en-US" sz="165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2026-04</a:t>
              </a:r>
            </a:p>
          </p:txBody>
        </p:sp>
      </p:grpSp>
      <p:grpSp>
        <p:nvGrpSpPr>
          <p:cNvPr name="Group 79" id="79"/>
          <p:cNvGrpSpPr/>
          <p:nvPr/>
        </p:nvGrpSpPr>
        <p:grpSpPr>
          <a:xfrm rot="0">
            <a:off x="10517505" y="6231255"/>
            <a:ext cx="3242310" cy="2007870"/>
            <a:chOff x="0" y="0"/>
            <a:chExt cx="4323080" cy="2677160"/>
          </a:xfrm>
        </p:grpSpPr>
        <p:sp>
          <p:nvSpPr>
            <p:cNvPr name="Freeform 80" id="80"/>
            <p:cNvSpPr/>
            <p:nvPr/>
          </p:nvSpPr>
          <p:spPr>
            <a:xfrm flipH="false" flipV="false" rot="0">
              <a:off x="12700" y="12700"/>
              <a:ext cx="4297680" cy="2651760"/>
            </a:xfrm>
            <a:custGeom>
              <a:avLst/>
              <a:gdLst/>
              <a:ahLst/>
              <a:cxnLst/>
              <a:rect r="r" b="b" t="t" l="l"/>
              <a:pathLst>
                <a:path h="2651760" w="4297680">
                  <a:moveTo>
                    <a:pt x="0" y="0"/>
                  </a:moveTo>
                  <a:lnTo>
                    <a:pt x="4297680" y="0"/>
                  </a:lnTo>
                  <a:lnTo>
                    <a:pt x="4297680" y="2651760"/>
                  </a:lnTo>
                  <a:lnTo>
                    <a:pt x="0" y="265176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81" id="81"/>
            <p:cNvSpPr/>
            <p:nvPr/>
          </p:nvSpPr>
          <p:spPr>
            <a:xfrm flipH="false" flipV="false" rot="0">
              <a:off x="0" y="0"/>
              <a:ext cx="4323080" cy="2677160"/>
            </a:xfrm>
            <a:custGeom>
              <a:avLst/>
              <a:gdLst/>
              <a:ahLst/>
              <a:cxnLst/>
              <a:rect r="r" b="b" t="t" l="l"/>
              <a:pathLst>
                <a:path h="2677160" w="4323080">
                  <a:moveTo>
                    <a:pt x="12700" y="0"/>
                  </a:moveTo>
                  <a:lnTo>
                    <a:pt x="4310380" y="0"/>
                  </a:lnTo>
                  <a:cubicBezTo>
                    <a:pt x="4317365" y="0"/>
                    <a:pt x="4323080" y="5715"/>
                    <a:pt x="4323080" y="12700"/>
                  </a:cubicBezTo>
                  <a:lnTo>
                    <a:pt x="4323080" y="2664460"/>
                  </a:lnTo>
                  <a:cubicBezTo>
                    <a:pt x="4323080" y="2671445"/>
                    <a:pt x="4317365" y="2677160"/>
                    <a:pt x="4310380" y="2677160"/>
                  </a:cubicBezTo>
                  <a:lnTo>
                    <a:pt x="12700" y="2677160"/>
                  </a:lnTo>
                  <a:cubicBezTo>
                    <a:pt x="5715" y="2677160"/>
                    <a:pt x="0" y="2671445"/>
                    <a:pt x="0" y="26644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664460"/>
                  </a:lnTo>
                  <a:lnTo>
                    <a:pt x="12700" y="2664460"/>
                  </a:lnTo>
                  <a:lnTo>
                    <a:pt x="12700" y="2651760"/>
                  </a:lnTo>
                  <a:lnTo>
                    <a:pt x="4310380" y="2651760"/>
                  </a:lnTo>
                  <a:lnTo>
                    <a:pt x="4310380" y="2664460"/>
                  </a:lnTo>
                  <a:lnTo>
                    <a:pt x="4297680" y="2664460"/>
                  </a:lnTo>
                  <a:lnTo>
                    <a:pt x="4297680" y="12700"/>
                  </a:lnTo>
                  <a:lnTo>
                    <a:pt x="4310380" y="12700"/>
                  </a:lnTo>
                  <a:lnTo>
                    <a:pt x="431038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82" id="82"/>
          <p:cNvGrpSpPr/>
          <p:nvPr/>
        </p:nvGrpSpPr>
        <p:grpSpPr>
          <a:xfrm rot="0">
            <a:off x="10517505" y="6231255"/>
            <a:ext cx="183642" cy="2007870"/>
            <a:chOff x="0" y="0"/>
            <a:chExt cx="244856" cy="2677160"/>
          </a:xfrm>
        </p:grpSpPr>
        <p:sp>
          <p:nvSpPr>
            <p:cNvPr name="Freeform 83" id="83"/>
            <p:cNvSpPr/>
            <p:nvPr/>
          </p:nvSpPr>
          <p:spPr>
            <a:xfrm flipH="false" flipV="false" rot="0">
              <a:off x="12700" y="12700"/>
              <a:ext cx="219456" cy="2651760"/>
            </a:xfrm>
            <a:custGeom>
              <a:avLst/>
              <a:gdLst/>
              <a:ahLst/>
              <a:cxnLst/>
              <a:rect r="r" b="b" t="t" l="l"/>
              <a:pathLst>
                <a:path h="2651760" w="219456">
                  <a:moveTo>
                    <a:pt x="0" y="0"/>
                  </a:moveTo>
                  <a:lnTo>
                    <a:pt x="219456" y="0"/>
                  </a:lnTo>
                  <a:lnTo>
                    <a:pt x="219456" y="2651760"/>
                  </a:lnTo>
                  <a:lnTo>
                    <a:pt x="0" y="2651760"/>
                  </a:lnTo>
                  <a:close/>
                </a:path>
              </a:pathLst>
            </a:custGeom>
            <a:solidFill>
              <a:srgbClr val="4C6FFF"/>
            </a:solidFill>
          </p:spPr>
        </p:sp>
        <p:sp>
          <p:nvSpPr>
            <p:cNvPr name="Freeform 84" id="84"/>
            <p:cNvSpPr/>
            <p:nvPr/>
          </p:nvSpPr>
          <p:spPr>
            <a:xfrm flipH="false" flipV="false" rot="0">
              <a:off x="0" y="0"/>
              <a:ext cx="244856" cy="2677160"/>
            </a:xfrm>
            <a:custGeom>
              <a:avLst/>
              <a:gdLst/>
              <a:ahLst/>
              <a:cxnLst/>
              <a:rect r="r" b="b" t="t" l="l"/>
              <a:pathLst>
                <a:path h="2677160" w="244856">
                  <a:moveTo>
                    <a:pt x="12700" y="0"/>
                  </a:moveTo>
                  <a:lnTo>
                    <a:pt x="232156" y="0"/>
                  </a:lnTo>
                  <a:cubicBezTo>
                    <a:pt x="239141" y="0"/>
                    <a:pt x="244856" y="5715"/>
                    <a:pt x="244856" y="12700"/>
                  </a:cubicBezTo>
                  <a:lnTo>
                    <a:pt x="244856" y="2664460"/>
                  </a:lnTo>
                  <a:cubicBezTo>
                    <a:pt x="244856" y="2671445"/>
                    <a:pt x="239141" y="2677160"/>
                    <a:pt x="232156" y="2677160"/>
                  </a:cubicBezTo>
                  <a:lnTo>
                    <a:pt x="12700" y="2677160"/>
                  </a:lnTo>
                  <a:cubicBezTo>
                    <a:pt x="5715" y="2677160"/>
                    <a:pt x="0" y="2671445"/>
                    <a:pt x="0" y="26644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664460"/>
                  </a:lnTo>
                  <a:lnTo>
                    <a:pt x="12700" y="2664460"/>
                  </a:lnTo>
                  <a:lnTo>
                    <a:pt x="12700" y="2651760"/>
                  </a:lnTo>
                  <a:lnTo>
                    <a:pt x="232156" y="2651760"/>
                  </a:lnTo>
                  <a:lnTo>
                    <a:pt x="232156" y="2664460"/>
                  </a:lnTo>
                  <a:lnTo>
                    <a:pt x="219456" y="2664460"/>
                  </a:lnTo>
                  <a:lnTo>
                    <a:pt x="219456" y="12700"/>
                  </a:lnTo>
                  <a:lnTo>
                    <a:pt x="232156" y="12700"/>
                  </a:lnTo>
                  <a:lnTo>
                    <a:pt x="232156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4C6FFF"/>
            </a:solidFill>
          </p:spPr>
        </p:sp>
      </p:grpSp>
      <p:grpSp>
        <p:nvGrpSpPr>
          <p:cNvPr name="Group 85" id="85"/>
          <p:cNvGrpSpPr/>
          <p:nvPr/>
        </p:nvGrpSpPr>
        <p:grpSpPr>
          <a:xfrm rot="0">
            <a:off x="10828782" y="6487668"/>
            <a:ext cx="2743200" cy="480060"/>
            <a:chOff x="0" y="0"/>
            <a:chExt cx="3657600" cy="640080"/>
          </a:xfrm>
        </p:grpSpPr>
        <p:sp>
          <p:nvSpPr>
            <p:cNvPr name="Freeform 86" id="86"/>
            <p:cNvSpPr/>
            <p:nvPr/>
          </p:nvSpPr>
          <p:spPr>
            <a:xfrm flipH="false" flipV="false" rot="0">
              <a:off x="0" y="0"/>
              <a:ext cx="3657600" cy="640080"/>
            </a:xfrm>
            <a:custGeom>
              <a:avLst/>
              <a:gdLst/>
              <a:ahLst/>
              <a:cxnLst/>
              <a:rect r="r" b="b" t="t" l="l"/>
              <a:pathLst>
                <a:path h="640080" w="3657600">
                  <a:moveTo>
                    <a:pt x="0" y="0"/>
                  </a:moveTo>
                  <a:lnTo>
                    <a:pt x="3657600" y="0"/>
                  </a:lnTo>
                  <a:lnTo>
                    <a:pt x="36576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1343" r="0" b="-61343"/>
              </a:stretch>
            </a:blipFill>
          </p:spPr>
        </p:sp>
        <p:sp>
          <p:nvSpPr>
            <p:cNvPr name="TextBox 87" id="87"/>
            <p:cNvSpPr txBox="true"/>
            <p:nvPr/>
          </p:nvSpPr>
          <p:spPr>
            <a:xfrm>
              <a:off x="0" y="-38100"/>
              <a:ext cx="365760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Paso 4 / Step 4</a:t>
              </a:r>
            </a:p>
          </p:txBody>
        </p:sp>
      </p:grpSp>
      <p:sp>
        <p:nvSpPr>
          <p:cNvPr name="TextBox 88" id="88"/>
          <p:cNvSpPr txBox="true"/>
          <p:nvPr/>
        </p:nvSpPr>
        <p:spPr>
          <a:xfrm rot="0">
            <a:off x="10920222" y="7043928"/>
            <a:ext cx="2560320" cy="947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6B7280"/>
                </a:solidFill>
                <a:latin typeface="Calibri (MS)"/>
                <a:ea typeface="Calibri (MS)"/>
                <a:cs typeface="Calibri (MS)"/>
                <a:sym typeface="Calibri (MS)"/>
              </a:rPr>
              <a:t>Idea clave en 1–2 líneas.</a:t>
            </a:r>
          </a:p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6B7280"/>
                </a:solidFill>
                <a:latin typeface="Calibri (MS)"/>
                <a:ea typeface="Calibri (MS)"/>
                <a:cs typeface="Calibri (MS)"/>
                <a:sym typeface="Calibri (MS)"/>
              </a:rPr>
              <a:t>Key point in 1–2 lines.</a:t>
            </a:r>
          </a:p>
        </p:txBody>
      </p:sp>
      <p:grpSp>
        <p:nvGrpSpPr>
          <p:cNvPr name="Group 89" id="89"/>
          <p:cNvGrpSpPr/>
          <p:nvPr/>
        </p:nvGrpSpPr>
        <p:grpSpPr>
          <a:xfrm rot="0">
            <a:off x="12110085" y="5800725"/>
            <a:ext cx="57150" cy="468630"/>
            <a:chOff x="0" y="0"/>
            <a:chExt cx="76200" cy="624840"/>
          </a:xfrm>
        </p:grpSpPr>
        <p:sp>
          <p:nvSpPr>
            <p:cNvPr name="Freeform 90" id="90"/>
            <p:cNvSpPr/>
            <p:nvPr/>
          </p:nvSpPr>
          <p:spPr>
            <a:xfrm flipH="false" flipV="false" rot="0">
              <a:off x="0" y="38100"/>
              <a:ext cx="76200" cy="548640"/>
            </a:xfrm>
            <a:custGeom>
              <a:avLst/>
              <a:gdLst/>
              <a:ahLst/>
              <a:cxnLst/>
              <a:rect r="r" b="b" t="t" l="l"/>
              <a:pathLst>
                <a:path h="548640" w="76200">
                  <a:moveTo>
                    <a:pt x="76200" y="0"/>
                  </a:moveTo>
                  <a:lnTo>
                    <a:pt x="76200" y="548640"/>
                  </a:lnTo>
                  <a:lnTo>
                    <a:pt x="0" y="5486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91" id="91"/>
          <p:cNvGrpSpPr/>
          <p:nvPr/>
        </p:nvGrpSpPr>
        <p:grpSpPr>
          <a:xfrm rot="0">
            <a:off x="15297531" y="5422011"/>
            <a:ext cx="403098" cy="403098"/>
            <a:chOff x="0" y="0"/>
            <a:chExt cx="537464" cy="537464"/>
          </a:xfrm>
        </p:grpSpPr>
        <p:sp>
          <p:nvSpPr>
            <p:cNvPr name="Freeform 92" id="92"/>
            <p:cNvSpPr/>
            <p:nvPr/>
          </p:nvSpPr>
          <p:spPr>
            <a:xfrm flipH="false" flipV="false" rot="0">
              <a:off x="12700" y="12700"/>
              <a:ext cx="512064" cy="512064"/>
            </a:xfrm>
            <a:custGeom>
              <a:avLst/>
              <a:gdLst/>
              <a:ahLst/>
              <a:cxnLst/>
              <a:rect r="r" b="b" t="t" l="l"/>
              <a:pathLst>
                <a:path h="512064" w="512064">
                  <a:moveTo>
                    <a:pt x="0" y="256032"/>
                  </a:moveTo>
                  <a:cubicBezTo>
                    <a:pt x="0" y="114681"/>
                    <a:pt x="114681" y="0"/>
                    <a:pt x="256032" y="0"/>
                  </a:cubicBezTo>
                  <a:cubicBezTo>
                    <a:pt x="397383" y="0"/>
                    <a:pt x="512064" y="114681"/>
                    <a:pt x="512064" y="256032"/>
                  </a:cubicBezTo>
                  <a:cubicBezTo>
                    <a:pt x="512064" y="397383"/>
                    <a:pt x="397383" y="512064"/>
                    <a:pt x="256032" y="512064"/>
                  </a:cubicBezTo>
                  <a:cubicBezTo>
                    <a:pt x="114681" y="512064"/>
                    <a:pt x="0" y="397383"/>
                    <a:pt x="0" y="256032"/>
                  </a:cubicBezTo>
                  <a:close/>
                </a:path>
              </a:pathLst>
            </a:custGeom>
            <a:solidFill>
              <a:srgbClr val="FF6B6B"/>
            </a:solidFill>
          </p:spPr>
        </p:sp>
        <p:sp>
          <p:nvSpPr>
            <p:cNvPr name="Freeform 93" id="93"/>
            <p:cNvSpPr/>
            <p:nvPr/>
          </p:nvSpPr>
          <p:spPr>
            <a:xfrm flipH="false" flipV="false" rot="0">
              <a:off x="0" y="0"/>
              <a:ext cx="537464" cy="537464"/>
            </a:xfrm>
            <a:custGeom>
              <a:avLst/>
              <a:gdLst/>
              <a:ahLst/>
              <a:cxnLst/>
              <a:rect r="r" b="b" t="t" l="l"/>
              <a:pathLst>
                <a:path h="537464" w="537464">
                  <a:moveTo>
                    <a:pt x="0" y="268732"/>
                  </a:moveTo>
                  <a:cubicBezTo>
                    <a:pt x="0" y="120269"/>
                    <a:pt x="120269" y="0"/>
                    <a:pt x="268732" y="0"/>
                  </a:cubicBezTo>
                  <a:lnTo>
                    <a:pt x="268732" y="12700"/>
                  </a:lnTo>
                  <a:lnTo>
                    <a:pt x="268732" y="0"/>
                  </a:lnTo>
                  <a:cubicBezTo>
                    <a:pt x="417195" y="0"/>
                    <a:pt x="537464" y="120269"/>
                    <a:pt x="537464" y="268732"/>
                  </a:cubicBezTo>
                  <a:lnTo>
                    <a:pt x="524764" y="268732"/>
                  </a:lnTo>
                  <a:lnTo>
                    <a:pt x="537464" y="268732"/>
                  </a:lnTo>
                  <a:cubicBezTo>
                    <a:pt x="537464" y="417195"/>
                    <a:pt x="417195" y="537464"/>
                    <a:pt x="268732" y="537464"/>
                  </a:cubicBezTo>
                  <a:lnTo>
                    <a:pt x="268732" y="524764"/>
                  </a:lnTo>
                  <a:lnTo>
                    <a:pt x="268732" y="537464"/>
                  </a:lnTo>
                  <a:cubicBezTo>
                    <a:pt x="120269" y="537464"/>
                    <a:pt x="0" y="417195"/>
                    <a:pt x="0" y="268732"/>
                  </a:cubicBezTo>
                  <a:lnTo>
                    <a:pt x="12700" y="268732"/>
                  </a:lnTo>
                  <a:lnTo>
                    <a:pt x="25400" y="268732"/>
                  </a:lnTo>
                  <a:lnTo>
                    <a:pt x="12700" y="268732"/>
                  </a:lnTo>
                  <a:lnTo>
                    <a:pt x="0" y="268732"/>
                  </a:lnTo>
                  <a:moveTo>
                    <a:pt x="25400" y="268732"/>
                  </a:moveTo>
                  <a:cubicBezTo>
                    <a:pt x="25400" y="275717"/>
                    <a:pt x="19685" y="281432"/>
                    <a:pt x="12700" y="281432"/>
                  </a:cubicBezTo>
                  <a:cubicBezTo>
                    <a:pt x="5715" y="281432"/>
                    <a:pt x="0" y="275717"/>
                    <a:pt x="0" y="268732"/>
                  </a:cubicBezTo>
                  <a:cubicBezTo>
                    <a:pt x="0" y="261747"/>
                    <a:pt x="5715" y="256032"/>
                    <a:pt x="12700" y="256032"/>
                  </a:cubicBezTo>
                  <a:cubicBezTo>
                    <a:pt x="19685" y="256032"/>
                    <a:pt x="25400" y="261747"/>
                    <a:pt x="25400" y="268732"/>
                  </a:cubicBezTo>
                  <a:cubicBezTo>
                    <a:pt x="25400" y="403098"/>
                    <a:pt x="134366" y="512064"/>
                    <a:pt x="268732" y="512064"/>
                  </a:cubicBezTo>
                  <a:cubicBezTo>
                    <a:pt x="403098" y="512064"/>
                    <a:pt x="512064" y="403098"/>
                    <a:pt x="512064" y="268732"/>
                  </a:cubicBezTo>
                  <a:cubicBezTo>
                    <a:pt x="512064" y="134366"/>
                    <a:pt x="403098" y="25400"/>
                    <a:pt x="268732" y="25400"/>
                  </a:cubicBezTo>
                  <a:lnTo>
                    <a:pt x="268732" y="12700"/>
                  </a:lnTo>
                  <a:lnTo>
                    <a:pt x="268732" y="25400"/>
                  </a:lnTo>
                  <a:cubicBezTo>
                    <a:pt x="134366" y="25400"/>
                    <a:pt x="25400" y="134366"/>
                    <a:pt x="25400" y="26873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94" id="94"/>
          <p:cNvGrpSpPr/>
          <p:nvPr/>
        </p:nvGrpSpPr>
        <p:grpSpPr>
          <a:xfrm rot="0">
            <a:off x="14538960" y="4594860"/>
            <a:ext cx="1920240" cy="411480"/>
            <a:chOff x="0" y="0"/>
            <a:chExt cx="2560320" cy="548640"/>
          </a:xfrm>
        </p:grpSpPr>
        <p:sp>
          <p:nvSpPr>
            <p:cNvPr name="Freeform 95" id="95"/>
            <p:cNvSpPr/>
            <p:nvPr/>
          </p:nvSpPr>
          <p:spPr>
            <a:xfrm flipH="false" flipV="false" rot="0">
              <a:off x="0" y="0"/>
              <a:ext cx="2560320" cy="548640"/>
            </a:xfrm>
            <a:custGeom>
              <a:avLst/>
              <a:gdLst/>
              <a:ahLst/>
              <a:cxnLst/>
              <a:rect r="r" b="b" t="t" l="l"/>
              <a:pathLst>
                <a:path h="548640" w="2560320">
                  <a:moveTo>
                    <a:pt x="0" y="0"/>
                  </a:moveTo>
                  <a:lnTo>
                    <a:pt x="2560320" y="0"/>
                  </a:lnTo>
                  <a:lnTo>
                    <a:pt x="256032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0930" r="0" b="-40930"/>
              </a:stretch>
            </a:blipFill>
          </p:spPr>
        </p:sp>
        <p:sp>
          <p:nvSpPr>
            <p:cNvPr name="TextBox 96" id="96"/>
            <p:cNvSpPr txBox="true"/>
            <p:nvPr/>
          </p:nvSpPr>
          <p:spPr>
            <a:xfrm>
              <a:off x="0" y="-28575"/>
              <a:ext cx="256032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980"/>
                </a:lnSpc>
              </a:pPr>
              <a:r>
                <a:rPr lang="en-US" sz="165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2026-05</a:t>
              </a:r>
            </a:p>
          </p:txBody>
        </p:sp>
      </p:grpSp>
      <p:grpSp>
        <p:nvGrpSpPr>
          <p:cNvPr name="Group 97" id="97"/>
          <p:cNvGrpSpPr/>
          <p:nvPr/>
        </p:nvGrpSpPr>
        <p:grpSpPr>
          <a:xfrm rot="0">
            <a:off x="13877925" y="2390775"/>
            <a:ext cx="3242310" cy="2007870"/>
            <a:chOff x="0" y="0"/>
            <a:chExt cx="4323080" cy="2677160"/>
          </a:xfrm>
        </p:grpSpPr>
        <p:sp>
          <p:nvSpPr>
            <p:cNvPr name="Freeform 98" id="98"/>
            <p:cNvSpPr/>
            <p:nvPr/>
          </p:nvSpPr>
          <p:spPr>
            <a:xfrm flipH="false" flipV="false" rot="0">
              <a:off x="12700" y="12700"/>
              <a:ext cx="4297680" cy="2651760"/>
            </a:xfrm>
            <a:custGeom>
              <a:avLst/>
              <a:gdLst/>
              <a:ahLst/>
              <a:cxnLst/>
              <a:rect r="r" b="b" t="t" l="l"/>
              <a:pathLst>
                <a:path h="2651760" w="4297680">
                  <a:moveTo>
                    <a:pt x="0" y="0"/>
                  </a:moveTo>
                  <a:lnTo>
                    <a:pt x="4297680" y="0"/>
                  </a:lnTo>
                  <a:lnTo>
                    <a:pt x="4297680" y="2651760"/>
                  </a:lnTo>
                  <a:lnTo>
                    <a:pt x="0" y="265176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99" id="99"/>
            <p:cNvSpPr/>
            <p:nvPr/>
          </p:nvSpPr>
          <p:spPr>
            <a:xfrm flipH="false" flipV="false" rot="0">
              <a:off x="0" y="0"/>
              <a:ext cx="4323080" cy="2677160"/>
            </a:xfrm>
            <a:custGeom>
              <a:avLst/>
              <a:gdLst/>
              <a:ahLst/>
              <a:cxnLst/>
              <a:rect r="r" b="b" t="t" l="l"/>
              <a:pathLst>
                <a:path h="2677160" w="4323080">
                  <a:moveTo>
                    <a:pt x="12700" y="0"/>
                  </a:moveTo>
                  <a:lnTo>
                    <a:pt x="4310380" y="0"/>
                  </a:lnTo>
                  <a:cubicBezTo>
                    <a:pt x="4317365" y="0"/>
                    <a:pt x="4323080" y="5715"/>
                    <a:pt x="4323080" y="12700"/>
                  </a:cubicBezTo>
                  <a:lnTo>
                    <a:pt x="4323080" y="2664460"/>
                  </a:lnTo>
                  <a:cubicBezTo>
                    <a:pt x="4323080" y="2671445"/>
                    <a:pt x="4317365" y="2677160"/>
                    <a:pt x="4310380" y="2677160"/>
                  </a:cubicBezTo>
                  <a:lnTo>
                    <a:pt x="12700" y="2677160"/>
                  </a:lnTo>
                  <a:cubicBezTo>
                    <a:pt x="5715" y="2677160"/>
                    <a:pt x="0" y="2671445"/>
                    <a:pt x="0" y="26644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664460"/>
                  </a:lnTo>
                  <a:lnTo>
                    <a:pt x="12700" y="2664460"/>
                  </a:lnTo>
                  <a:lnTo>
                    <a:pt x="12700" y="2651760"/>
                  </a:lnTo>
                  <a:lnTo>
                    <a:pt x="4310380" y="2651760"/>
                  </a:lnTo>
                  <a:lnTo>
                    <a:pt x="4310380" y="2664460"/>
                  </a:lnTo>
                  <a:lnTo>
                    <a:pt x="4297680" y="2664460"/>
                  </a:lnTo>
                  <a:lnTo>
                    <a:pt x="4297680" y="12700"/>
                  </a:lnTo>
                  <a:lnTo>
                    <a:pt x="4310380" y="12700"/>
                  </a:lnTo>
                  <a:lnTo>
                    <a:pt x="431038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100" id="100"/>
          <p:cNvGrpSpPr/>
          <p:nvPr/>
        </p:nvGrpSpPr>
        <p:grpSpPr>
          <a:xfrm rot="0">
            <a:off x="13877925" y="2390775"/>
            <a:ext cx="183642" cy="2007870"/>
            <a:chOff x="0" y="0"/>
            <a:chExt cx="244856" cy="2677160"/>
          </a:xfrm>
        </p:grpSpPr>
        <p:sp>
          <p:nvSpPr>
            <p:cNvPr name="Freeform 101" id="101"/>
            <p:cNvSpPr/>
            <p:nvPr/>
          </p:nvSpPr>
          <p:spPr>
            <a:xfrm flipH="false" flipV="false" rot="0">
              <a:off x="12700" y="12700"/>
              <a:ext cx="219456" cy="2651760"/>
            </a:xfrm>
            <a:custGeom>
              <a:avLst/>
              <a:gdLst/>
              <a:ahLst/>
              <a:cxnLst/>
              <a:rect r="r" b="b" t="t" l="l"/>
              <a:pathLst>
                <a:path h="2651760" w="219456">
                  <a:moveTo>
                    <a:pt x="0" y="0"/>
                  </a:moveTo>
                  <a:lnTo>
                    <a:pt x="219456" y="0"/>
                  </a:lnTo>
                  <a:lnTo>
                    <a:pt x="219456" y="2651760"/>
                  </a:lnTo>
                  <a:lnTo>
                    <a:pt x="0" y="2651760"/>
                  </a:lnTo>
                  <a:close/>
                </a:path>
              </a:pathLst>
            </a:custGeom>
            <a:solidFill>
              <a:srgbClr val="FF6B6B"/>
            </a:solidFill>
          </p:spPr>
        </p:sp>
        <p:sp>
          <p:nvSpPr>
            <p:cNvPr name="Freeform 102" id="102"/>
            <p:cNvSpPr/>
            <p:nvPr/>
          </p:nvSpPr>
          <p:spPr>
            <a:xfrm flipH="false" flipV="false" rot="0">
              <a:off x="0" y="0"/>
              <a:ext cx="244856" cy="2677160"/>
            </a:xfrm>
            <a:custGeom>
              <a:avLst/>
              <a:gdLst/>
              <a:ahLst/>
              <a:cxnLst/>
              <a:rect r="r" b="b" t="t" l="l"/>
              <a:pathLst>
                <a:path h="2677160" w="244856">
                  <a:moveTo>
                    <a:pt x="12700" y="0"/>
                  </a:moveTo>
                  <a:lnTo>
                    <a:pt x="232156" y="0"/>
                  </a:lnTo>
                  <a:cubicBezTo>
                    <a:pt x="239141" y="0"/>
                    <a:pt x="244856" y="5715"/>
                    <a:pt x="244856" y="12700"/>
                  </a:cubicBezTo>
                  <a:lnTo>
                    <a:pt x="244856" y="2664460"/>
                  </a:lnTo>
                  <a:cubicBezTo>
                    <a:pt x="244856" y="2671445"/>
                    <a:pt x="239141" y="2677160"/>
                    <a:pt x="232156" y="2677160"/>
                  </a:cubicBezTo>
                  <a:lnTo>
                    <a:pt x="12700" y="2677160"/>
                  </a:lnTo>
                  <a:cubicBezTo>
                    <a:pt x="5715" y="2677160"/>
                    <a:pt x="0" y="2671445"/>
                    <a:pt x="0" y="26644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664460"/>
                  </a:lnTo>
                  <a:lnTo>
                    <a:pt x="12700" y="2664460"/>
                  </a:lnTo>
                  <a:lnTo>
                    <a:pt x="12700" y="2651760"/>
                  </a:lnTo>
                  <a:lnTo>
                    <a:pt x="232156" y="2651760"/>
                  </a:lnTo>
                  <a:lnTo>
                    <a:pt x="232156" y="2664460"/>
                  </a:lnTo>
                  <a:lnTo>
                    <a:pt x="219456" y="2664460"/>
                  </a:lnTo>
                  <a:lnTo>
                    <a:pt x="219456" y="12700"/>
                  </a:lnTo>
                  <a:lnTo>
                    <a:pt x="232156" y="12700"/>
                  </a:lnTo>
                  <a:lnTo>
                    <a:pt x="232156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F6B6B"/>
            </a:solidFill>
          </p:spPr>
        </p:sp>
      </p:grpSp>
      <p:grpSp>
        <p:nvGrpSpPr>
          <p:cNvPr name="Group 103" id="103"/>
          <p:cNvGrpSpPr/>
          <p:nvPr/>
        </p:nvGrpSpPr>
        <p:grpSpPr>
          <a:xfrm rot="0">
            <a:off x="14189202" y="2647188"/>
            <a:ext cx="2743200" cy="480060"/>
            <a:chOff x="0" y="0"/>
            <a:chExt cx="3657600" cy="640080"/>
          </a:xfrm>
        </p:grpSpPr>
        <p:sp>
          <p:nvSpPr>
            <p:cNvPr name="Freeform 104" id="104"/>
            <p:cNvSpPr/>
            <p:nvPr/>
          </p:nvSpPr>
          <p:spPr>
            <a:xfrm flipH="false" flipV="false" rot="0">
              <a:off x="0" y="0"/>
              <a:ext cx="3657600" cy="640080"/>
            </a:xfrm>
            <a:custGeom>
              <a:avLst/>
              <a:gdLst/>
              <a:ahLst/>
              <a:cxnLst/>
              <a:rect r="r" b="b" t="t" l="l"/>
              <a:pathLst>
                <a:path h="640080" w="3657600">
                  <a:moveTo>
                    <a:pt x="0" y="0"/>
                  </a:moveTo>
                  <a:lnTo>
                    <a:pt x="3657600" y="0"/>
                  </a:lnTo>
                  <a:lnTo>
                    <a:pt x="36576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1343" r="0" b="-61343"/>
              </a:stretch>
            </a:blipFill>
          </p:spPr>
        </p:sp>
        <p:sp>
          <p:nvSpPr>
            <p:cNvPr name="TextBox 105" id="105"/>
            <p:cNvSpPr txBox="true"/>
            <p:nvPr/>
          </p:nvSpPr>
          <p:spPr>
            <a:xfrm>
              <a:off x="0" y="-38100"/>
              <a:ext cx="365760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Paso 5 / Step 5</a:t>
              </a:r>
            </a:p>
          </p:txBody>
        </p:sp>
      </p:grpSp>
      <p:sp>
        <p:nvSpPr>
          <p:cNvPr name="TextBox 106" id="106"/>
          <p:cNvSpPr txBox="true"/>
          <p:nvPr/>
        </p:nvSpPr>
        <p:spPr>
          <a:xfrm rot="0">
            <a:off x="14280642" y="3203448"/>
            <a:ext cx="2560320" cy="947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6B7280"/>
                </a:solidFill>
                <a:latin typeface="Calibri (MS)"/>
                <a:ea typeface="Calibri (MS)"/>
                <a:cs typeface="Calibri (MS)"/>
                <a:sym typeface="Calibri (MS)"/>
              </a:rPr>
              <a:t>Idea clave en 1–2 líneas.</a:t>
            </a:r>
          </a:p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6B7280"/>
                </a:solidFill>
                <a:latin typeface="Calibri (MS)"/>
                <a:ea typeface="Calibri (MS)"/>
                <a:cs typeface="Calibri (MS)"/>
                <a:sym typeface="Calibri (MS)"/>
              </a:rPr>
              <a:t>Key point in 1–2 lines.</a:t>
            </a:r>
          </a:p>
        </p:txBody>
      </p:sp>
      <p:grpSp>
        <p:nvGrpSpPr>
          <p:cNvPr name="Group 107" id="107"/>
          <p:cNvGrpSpPr/>
          <p:nvPr/>
        </p:nvGrpSpPr>
        <p:grpSpPr>
          <a:xfrm rot="0">
            <a:off x="15470505" y="4360545"/>
            <a:ext cx="57150" cy="1085850"/>
            <a:chOff x="0" y="0"/>
            <a:chExt cx="76200" cy="1447800"/>
          </a:xfrm>
        </p:grpSpPr>
        <p:sp>
          <p:nvSpPr>
            <p:cNvPr name="Freeform 108" id="108"/>
            <p:cNvSpPr/>
            <p:nvPr/>
          </p:nvSpPr>
          <p:spPr>
            <a:xfrm flipH="false" flipV="false" rot="0">
              <a:off x="0" y="38100"/>
              <a:ext cx="76200" cy="1371600"/>
            </a:xfrm>
            <a:custGeom>
              <a:avLst/>
              <a:gdLst/>
              <a:ahLst/>
              <a:cxnLst/>
              <a:rect r="r" b="b" t="t" l="l"/>
              <a:pathLst>
                <a:path h="1371600" w="76200">
                  <a:moveTo>
                    <a:pt x="76200" y="0"/>
                  </a:moveTo>
                  <a:lnTo>
                    <a:pt x="76200" y="1371600"/>
                  </a:lnTo>
                  <a:lnTo>
                    <a:pt x="0" y="137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109" id="109"/>
          <p:cNvGrpSpPr/>
          <p:nvPr/>
        </p:nvGrpSpPr>
        <p:grpSpPr>
          <a:xfrm rot="0">
            <a:off x="822960" y="9806940"/>
            <a:ext cx="16641623" cy="342900"/>
            <a:chOff x="0" y="0"/>
            <a:chExt cx="22188830" cy="457200"/>
          </a:xfrm>
        </p:grpSpPr>
        <p:sp>
          <p:nvSpPr>
            <p:cNvPr name="Freeform 110" id="110"/>
            <p:cNvSpPr/>
            <p:nvPr/>
          </p:nvSpPr>
          <p:spPr>
            <a:xfrm flipH="false" flipV="false" rot="0">
              <a:off x="0" y="0"/>
              <a:ext cx="22188830" cy="457200"/>
            </a:xfrm>
            <a:custGeom>
              <a:avLst/>
              <a:gdLst/>
              <a:ahLst/>
              <a:cxnLst/>
              <a:rect r="r" b="b" t="t" l="l"/>
              <a:pathLst>
                <a:path h="457200" w="22188830">
                  <a:moveTo>
                    <a:pt x="0" y="0"/>
                  </a:moveTo>
                  <a:lnTo>
                    <a:pt x="22188830" y="0"/>
                  </a:lnTo>
                  <a:lnTo>
                    <a:pt x="22188830" y="457200"/>
                  </a:lnTo>
                  <a:lnTo>
                    <a:pt x="0" y="457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95647" r="0" b="-895647"/>
              </a:stretch>
            </a:blipFill>
          </p:spPr>
        </p:sp>
        <p:sp>
          <p:nvSpPr>
            <p:cNvPr name="TextBox 111" id="111"/>
            <p:cNvSpPr txBox="true"/>
            <p:nvPr/>
          </p:nvSpPr>
          <p:spPr>
            <a:xfrm>
              <a:off x="0" y="-38100"/>
              <a:ext cx="22188830" cy="4953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Recomendación: máximo 8 palabras por título y 20 por descripción.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525" y="-9525"/>
            <a:ext cx="18306593" cy="636270"/>
            <a:chOff x="0" y="0"/>
            <a:chExt cx="24408790" cy="8483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2700" y="12700"/>
              <a:ext cx="24383364" cy="822960"/>
            </a:xfrm>
            <a:custGeom>
              <a:avLst/>
              <a:gdLst/>
              <a:ahLst/>
              <a:cxnLst/>
              <a:rect r="r" b="b" t="t" l="l"/>
              <a:pathLst>
                <a:path h="822960" w="24383364">
                  <a:moveTo>
                    <a:pt x="0" y="0"/>
                  </a:moveTo>
                  <a:lnTo>
                    <a:pt x="24383364" y="0"/>
                  </a:lnTo>
                  <a:lnTo>
                    <a:pt x="24383364" y="822960"/>
                  </a:lnTo>
                  <a:lnTo>
                    <a:pt x="0" y="822960"/>
                  </a:lnTo>
                  <a:close/>
                </a:path>
              </a:pathLst>
            </a:custGeom>
            <a:solidFill>
              <a:srgbClr val="F6F7FB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408764" cy="848360"/>
            </a:xfrm>
            <a:custGeom>
              <a:avLst/>
              <a:gdLst/>
              <a:ahLst/>
              <a:cxnLst/>
              <a:rect r="r" b="b" t="t" l="l"/>
              <a:pathLst>
                <a:path h="848360" w="24408764">
                  <a:moveTo>
                    <a:pt x="12700" y="0"/>
                  </a:moveTo>
                  <a:lnTo>
                    <a:pt x="24396064" y="0"/>
                  </a:lnTo>
                  <a:cubicBezTo>
                    <a:pt x="24403050" y="0"/>
                    <a:pt x="24408764" y="5715"/>
                    <a:pt x="24408764" y="12700"/>
                  </a:cubicBezTo>
                  <a:lnTo>
                    <a:pt x="24408764" y="835660"/>
                  </a:lnTo>
                  <a:cubicBezTo>
                    <a:pt x="24408764" y="842645"/>
                    <a:pt x="24403050" y="848360"/>
                    <a:pt x="24396064" y="848360"/>
                  </a:cubicBezTo>
                  <a:lnTo>
                    <a:pt x="12700" y="848360"/>
                  </a:lnTo>
                  <a:cubicBezTo>
                    <a:pt x="5715" y="848360"/>
                    <a:pt x="0" y="842645"/>
                    <a:pt x="0" y="8356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835660"/>
                  </a:lnTo>
                  <a:lnTo>
                    <a:pt x="12700" y="835660"/>
                  </a:lnTo>
                  <a:lnTo>
                    <a:pt x="12700" y="822960"/>
                  </a:lnTo>
                  <a:lnTo>
                    <a:pt x="24396064" y="822960"/>
                  </a:lnTo>
                  <a:lnTo>
                    <a:pt x="24396064" y="835660"/>
                  </a:lnTo>
                  <a:lnTo>
                    <a:pt x="24383364" y="835660"/>
                  </a:lnTo>
                  <a:lnTo>
                    <a:pt x="24383364" y="12700"/>
                  </a:lnTo>
                  <a:lnTo>
                    <a:pt x="24396064" y="12700"/>
                  </a:lnTo>
                  <a:lnTo>
                    <a:pt x="24396064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6F7FB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822960" y="109728"/>
            <a:ext cx="9715043" cy="411480"/>
            <a:chOff x="0" y="0"/>
            <a:chExt cx="12953390" cy="54864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953390" cy="548640"/>
            </a:xfrm>
            <a:custGeom>
              <a:avLst/>
              <a:gdLst/>
              <a:ahLst/>
              <a:cxnLst/>
              <a:rect r="r" b="b" t="t" l="l"/>
              <a:pathLst>
                <a:path h="548640" w="12953390">
                  <a:moveTo>
                    <a:pt x="0" y="0"/>
                  </a:moveTo>
                  <a:lnTo>
                    <a:pt x="12953390" y="0"/>
                  </a:lnTo>
                  <a:lnTo>
                    <a:pt x="1295339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10041" r="0" b="-410041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2953390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Milestones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880903" y="137160"/>
            <a:ext cx="6583680" cy="411480"/>
            <a:chOff x="0" y="0"/>
            <a:chExt cx="8778240" cy="54864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778240" cy="548640"/>
            </a:xfrm>
            <a:custGeom>
              <a:avLst/>
              <a:gdLst/>
              <a:ahLst/>
              <a:cxnLst/>
              <a:rect r="r" b="b" t="t" l="l"/>
              <a:pathLst>
                <a:path h="548640" w="8778240">
                  <a:moveTo>
                    <a:pt x="0" y="0"/>
                  </a:moveTo>
                  <a:lnTo>
                    <a:pt x="8778240" y="0"/>
                  </a:lnTo>
                  <a:lnTo>
                    <a:pt x="877824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61760" r="0" b="-26176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28575"/>
              <a:ext cx="877824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980"/>
                </a:lnSpc>
              </a:pPr>
              <a:r>
                <a:rPr lang="en-US" sz="165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Year / Año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22960" y="1028700"/>
            <a:ext cx="16641623" cy="754380"/>
            <a:chOff x="0" y="0"/>
            <a:chExt cx="22188830" cy="100584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2188830" cy="1005840"/>
            </a:xfrm>
            <a:custGeom>
              <a:avLst/>
              <a:gdLst/>
              <a:ahLst/>
              <a:cxnLst/>
              <a:rect r="r" b="b" t="t" l="l"/>
              <a:pathLst>
                <a:path h="1005840" w="22188830">
                  <a:moveTo>
                    <a:pt x="0" y="0"/>
                  </a:moveTo>
                  <a:lnTo>
                    <a:pt x="22188830" y="0"/>
                  </a:lnTo>
                  <a:lnTo>
                    <a:pt x="2218883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79839" r="0" b="-379839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76200"/>
              <a:ext cx="22188830" cy="10820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680"/>
                </a:lnSpc>
              </a:pPr>
              <a:r>
                <a:rPr lang="en-US" sz="39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Milestones por año / Year milestones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822960" y="1851660"/>
            <a:ext cx="16641623" cy="480060"/>
            <a:chOff x="0" y="0"/>
            <a:chExt cx="22188830" cy="64008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2188830" cy="640080"/>
            </a:xfrm>
            <a:custGeom>
              <a:avLst/>
              <a:gdLst/>
              <a:ahLst/>
              <a:cxnLst/>
              <a:rect r="r" b="b" t="t" l="l"/>
              <a:pathLst>
                <a:path h="640080" w="22188830">
                  <a:moveTo>
                    <a:pt x="0" y="0"/>
                  </a:moveTo>
                  <a:lnTo>
                    <a:pt x="22188830" y="0"/>
                  </a:lnTo>
                  <a:lnTo>
                    <a:pt x="2218883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25462" r="0" b="-625462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22188830" cy="6877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Alterna tarjetas arriba y abajo para ritmo visual.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068705" y="4977765"/>
            <a:ext cx="16150133" cy="57150"/>
            <a:chOff x="0" y="0"/>
            <a:chExt cx="21533510" cy="76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38100" y="0"/>
              <a:ext cx="21457286" cy="76200"/>
            </a:xfrm>
            <a:custGeom>
              <a:avLst/>
              <a:gdLst/>
              <a:ahLst/>
              <a:cxnLst/>
              <a:rect r="r" b="b" t="t" l="l"/>
              <a:pathLst>
                <a:path h="76200" w="21457286">
                  <a:moveTo>
                    <a:pt x="0" y="0"/>
                  </a:moveTo>
                  <a:lnTo>
                    <a:pt x="21457286" y="0"/>
                  </a:lnTo>
                  <a:lnTo>
                    <a:pt x="21457286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6D28D9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2541651" y="4804791"/>
            <a:ext cx="403098" cy="403098"/>
            <a:chOff x="0" y="0"/>
            <a:chExt cx="537464" cy="537464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12700" y="12700"/>
              <a:ext cx="512064" cy="512064"/>
            </a:xfrm>
            <a:custGeom>
              <a:avLst/>
              <a:gdLst/>
              <a:ahLst/>
              <a:cxnLst/>
              <a:rect r="r" b="b" t="t" l="l"/>
              <a:pathLst>
                <a:path h="512064" w="512064">
                  <a:moveTo>
                    <a:pt x="0" y="256032"/>
                  </a:moveTo>
                  <a:cubicBezTo>
                    <a:pt x="0" y="114681"/>
                    <a:pt x="114681" y="0"/>
                    <a:pt x="256032" y="0"/>
                  </a:cubicBezTo>
                  <a:cubicBezTo>
                    <a:pt x="397383" y="0"/>
                    <a:pt x="512064" y="114681"/>
                    <a:pt x="512064" y="256032"/>
                  </a:cubicBezTo>
                  <a:cubicBezTo>
                    <a:pt x="512064" y="397383"/>
                    <a:pt x="397383" y="512064"/>
                    <a:pt x="256032" y="512064"/>
                  </a:cubicBezTo>
                  <a:cubicBezTo>
                    <a:pt x="114681" y="512064"/>
                    <a:pt x="0" y="397383"/>
                    <a:pt x="0" y="256032"/>
                  </a:cubicBezTo>
                  <a:close/>
                </a:path>
              </a:pathLst>
            </a:custGeom>
            <a:solidFill>
              <a:srgbClr val="4C6FFF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537464" cy="537464"/>
            </a:xfrm>
            <a:custGeom>
              <a:avLst/>
              <a:gdLst/>
              <a:ahLst/>
              <a:cxnLst/>
              <a:rect r="r" b="b" t="t" l="l"/>
              <a:pathLst>
                <a:path h="537464" w="537464">
                  <a:moveTo>
                    <a:pt x="0" y="268732"/>
                  </a:moveTo>
                  <a:cubicBezTo>
                    <a:pt x="0" y="120269"/>
                    <a:pt x="120269" y="0"/>
                    <a:pt x="268732" y="0"/>
                  </a:cubicBezTo>
                  <a:lnTo>
                    <a:pt x="268732" y="12700"/>
                  </a:lnTo>
                  <a:lnTo>
                    <a:pt x="268732" y="0"/>
                  </a:lnTo>
                  <a:cubicBezTo>
                    <a:pt x="417195" y="0"/>
                    <a:pt x="537464" y="120269"/>
                    <a:pt x="537464" y="268732"/>
                  </a:cubicBezTo>
                  <a:lnTo>
                    <a:pt x="524764" y="268732"/>
                  </a:lnTo>
                  <a:lnTo>
                    <a:pt x="537464" y="268732"/>
                  </a:lnTo>
                  <a:cubicBezTo>
                    <a:pt x="537464" y="417195"/>
                    <a:pt x="417195" y="537464"/>
                    <a:pt x="268732" y="537464"/>
                  </a:cubicBezTo>
                  <a:lnTo>
                    <a:pt x="268732" y="524764"/>
                  </a:lnTo>
                  <a:lnTo>
                    <a:pt x="268732" y="537464"/>
                  </a:lnTo>
                  <a:cubicBezTo>
                    <a:pt x="120269" y="537464"/>
                    <a:pt x="0" y="417195"/>
                    <a:pt x="0" y="268732"/>
                  </a:cubicBezTo>
                  <a:lnTo>
                    <a:pt x="12700" y="268732"/>
                  </a:lnTo>
                  <a:lnTo>
                    <a:pt x="25400" y="268732"/>
                  </a:lnTo>
                  <a:lnTo>
                    <a:pt x="12700" y="268732"/>
                  </a:lnTo>
                  <a:lnTo>
                    <a:pt x="0" y="268732"/>
                  </a:lnTo>
                  <a:moveTo>
                    <a:pt x="25400" y="268732"/>
                  </a:moveTo>
                  <a:cubicBezTo>
                    <a:pt x="25400" y="275717"/>
                    <a:pt x="19685" y="281432"/>
                    <a:pt x="12700" y="281432"/>
                  </a:cubicBezTo>
                  <a:cubicBezTo>
                    <a:pt x="5715" y="281432"/>
                    <a:pt x="0" y="275717"/>
                    <a:pt x="0" y="268732"/>
                  </a:cubicBezTo>
                  <a:cubicBezTo>
                    <a:pt x="0" y="261747"/>
                    <a:pt x="5715" y="256032"/>
                    <a:pt x="12700" y="256032"/>
                  </a:cubicBezTo>
                  <a:cubicBezTo>
                    <a:pt x="19685" y="256032"/>
                    <a:pt x="25400" y="261747"/>
                    <a:pt x="25400" y="268732"/>
                  </a:cubicBezTo>
                  <a:cubicBezTo>
                    <a:pt x="25400" y="403098"/>
                    <a:pt x="134366" y="512064"/>
                    <a:pt x="268732" y="512064"/>
                  </a:cubicBezTo>
                  <a:cubicBezTo>
                    <a:pt x="403098" y="512064"/>
                    <a:pt x="512064" y="403098"/>
                    <a:pt x="512064" y="268732"/>
                  </a:cubicBezTo>
                  <a:cubicBezTo>
                    <a:pt x="512064" y="134366"/>
                    <a:pt x="403098" y="25400"/>
                    <a:pt x="268732" y="25400"/>
                  </a:cubicBezTo>
                  <a:lnTo>
                    <a:pt x="268732" y="12700"/>
                  </a:lnTo>
                  <a:lnTo>
                    <a:pt x="268732" y="25400"/>
                  </a:lnTo>
                  <a:cubicBezTo>
                    <a:pt x="134366" y="25400"/>
                    <a:pt x="25400" y="134366"/>
                    <a:pt x="25400" y="26873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1714500" y="5417820"/>
            <a:ext cx="2057400" cy="411480"/>
            <a:chOff x="0" y="0"/>
            <a:chExt cx="2743200" cy="54864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2743200" cy="548640"/>
            </a:xfrm>
            <a:custGeom>
              <a:avLst/>
              <a:gdLst/>
              <a:ahLst/>
              <a:cxnLst/>
              <a:rect r="r" b="b" t="t" l="l"/>
              <a:pathLst>
                <a:path h="548640" w="2743200">
                  <a:moveTo>
                    <a:pt x="0" y="0"/>
                  </a:moveTo>
                  <a:lnTo>
                    <a:pt x="2743200" y="0"/>
                  </a:lnTo>
                  <a:lnTo>
                    <a:pt x="27432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7425" r="0" b="-47425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2743200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160"/>
                </a:lnSpc>
              </a:pPr>
              <a:r>
                <a:rPr lang="en-US" sz="18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2023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607695" y="2390775"/>
            <a:ext cx="4271010" cy="2213610"/>
            <a:chOff x="0" y="0"/>
            <a:chExt cx="5694680" cy="295148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12700" y="12700"/>
              <a:ext cx="5669280" cy="2926080"/>
            </a:xfrm>
            <a:custGeom>
              <a:avLst/>
              <a:gdLst/>
              <a:ahLst/>
              <a:cxnLst/>
              <a:rect r="r" b="b" t="t" l="l"/>
              <a:pathLst>
                <a:path h="2926080" w="5669280">
                  <a:moveTo>
                    <a:pt x="0" y="0"/>
                  </a:moveTo>
                  <a:lnTo>
                    <a:pt x="5669280" y="0"/>
                  </a:lnTo>
                  <a:lnTo>
                    <a:pt x="5669280" y="2926080"/>
                  </a:lnTo>
                  <a:lnTo>
                    <a:pt x="0" y="2926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5694680" cy="2951480"/>
            </a:xfrm>
            <a:custGeom>
              <a:avLst/>
              <a:gdLst/>
              <a:ahLst/>
              <a:cxnLst/>
              <a:rect r="r" b="b" t="t" l="l"/>
              <a:pathLst>
                <a:path h="2951480" w="5694680">
                  <a:moveTo>
                    <a:pt x="12700" y="0"/>
                  </a:moveTo>
                  <a:lnTo>
                    <a:pt x="5681980" y="0"/>
                  </a:lnTo>
                  <a:cubicBezTo>
                    <a:pt x="5688965" y="0"/>
                    <a:pt x="5694680" y="5715"/>
                    <a:pt x="5694680" y="12700"/>
                  </a:cubicBezTo>
                  <a:lnTo>
                    <a:pt x="5694680" y="2938780"/>
                  </a:lnTo>
                  <a:cubicBezTo>
                    <a:pt x="5694680" y="2945765"/>
                    <a:pt x="5688965" y="2951480"/>
                    <a:pt x="5681980" y="2951480"/>
                  </a:cubicBezTo>
                  <a:lnTo>
                    <a:pt x="12700" y="2951480"/>
                  </a:lnTo>
                  <a:cubicBezTo>
                    <a:pt x="5715" y="2951480"/>
                    <a:pt x="0" y="2945765"/>
                    <a:pt x="0" y="293878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938780"/>
                  </a:lnTo>
                  <a:lnTo>
                    <a:pt x="12700" y="2938780"/>
                  </a:lnTo>
                  <a:lnTo>
                    <a:pt x="12700" y="2926080"/>
                  </a:lnTo>
                  <a:lnTo>
                    <a:pt x="5681980" y="2926080"/>
                  </a:lnTo>
                  <a:lnTo>
                    <a:pt x="5681980" y="2938780"/>
                  </a:lnTo>
                  <a:lnTo>
                    <a:pt x="5669280" y="2938780"/>
                  </a:lnTo>
                  <a:lnTo>
                    <a:pt x="5669280" y="12700"/>
                  </a:lnTo>
                  <a:lnTo>
                    <a:pt x="5681980" y="12700"/>
                  </a:lnTo>
                  <a:lnTo>
                    <a:pt x="568198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607695" y="2390775"/>
            <a:ext cx="183642" cy="2213610"/>
            <a:chOff x="0" y="0"/>
            <a:chExt cx="244856" cy="295148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12700" y="12700"/>
              <a:ext cx="219456" cy="2926080"/>
            </a:xfrm>
            <a:custGeom>
              <a:avLst/>
              <a:gdLst/>
              <a:ahLst/>
              <a:cxnLst/>
              <a:rect r="r" b="b" t="t" l="l"/>
              <a:pathLst>
                <a:path h="2926080" w="219456">
                  <a:moveTo>
                    <a:pt x="0" y="0"/>
                  </a:moveTo>
                  <a:lnTo>
                    <a:pt x="219456" y="0"/>
                  </a:lnTo>
                  <a:lnTo>
                    <a:pt x="219456" y="2926080"/>
                  </a:lnTo>
                  <a:lnTo>
                    <a:pt x="0" y="2926080"/>
                  </a:lnTo>
                  <a:close/>
                </a:path>
              </a:pathLst>
            </a:custGeom>
            <a:solidFill>
              <a:srgbClr val="4C6FFF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244856" cy="2951480"/>
            </a:xfrm>
            <a:custGeom>
              <a:avLst/>
              <a:gdLst/>
              <a:ahLst/>
              <a:cxnLst/>
              <a:rect r="r" b="b" t="t" l="l"/>
              <a:pathLst>
                <a:path h="2951480" w="244856">
                  <a:moveTo>
                    <a:pt x="12700" y="0"/>
                  </a:moveTo>
                  <a:lnTo>
                    <a:pt x="232156" y="0"/>
                  </a:lnTo>
                  <a:cubicBezTo>
                    <a:pt x="239141" y="0"/>
                    <a:pt x="244856" y="5715"/>
                    <a:pt x="244856" y="12700"/>
                  </a:cubicBezTo>
                  <a:lnTo>
                    <a:pt x="244856" y="2938780"/>
                  </a:lnTo>
                  <a:cubicBezTo>
                    <a:pt x="244856" y="2945765"/>
                    <a:pt x="239141" y="2951480"/>
                    <a:pt x="232156" y="2951480"/>
                  </a:cubicBezTo>
                  <a:lnTo>
                    <a:pt x="12700" y="2951480"/>
                  </a:lnTo>
                  <a:cubicBezTo>
                    <a:pt x="5715" y="2951480"/>
                    <a:pt x="0" y="2945765"/>
                    <a:pt x="0" y="293878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938780"/>
                  </a:lnTo>
                  <a:lnTo>
                    <a:pt x="12700" y="2938780"/>
                  </a:lnTo>
                  <a:lnTo>
                    <a:pt x="12700" y="2926080"/>
                  </a:lnTo>
                  <a:lnTo>
                    <a:pt x="232156" y="2926080"/>
                  </a:lnTo>
                  <a:lnTo>
                    <a:pt x="232156" y="2938780"/>
                  </a:lnTo>
                  <a:lnTo>
                    <a:pt x="219456" y="2938780"/>
                  </a:lnTo>
                  <a:lnTo>
                    <a:pt x="219456" y="12700"/>
                  </a:lnTo>
                  <a:lnTo>
                    <a:pt x="232156" y="12700"/>
                  </a:lnTo>
                  <a:lnTo>
                    <a:pt x="232156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4C6FFF"/>
            </a:solid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918972" y="2647188"/>
            <a:ext cx="3771900" cy="480060"/>
            <a:chOff x="0" y="0"/>
            <a:chExt cx="5029200" cy="64008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5029200" cy="640080"/>
            </a:xfrm>
            <a:custGeom>
              <a:avLst/>
              <a:gdLst/>
              <a:ahLst/>
              <a:cxnLst/>
              <a:rect r="r" b="b" t="t" l="l"/>
              <a:pathLst>
                <a:path h="640080" w="5029200">
                  <a:moveTo>
                    <a:pt x="0" y="0"/>
                  </a:moveTo>
                  <a:lnTo>
                    <a:pt x="5029200" y="0"/>
                  </a:lnTo>
                  <a:lnTo>
                    <a:pt x="50292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3096" r="0" b="-103096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38100"/>
              <a:ext cx="502920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Resultado / Outcome 1</a:t>
              </a:r>
            </a:p>
          </p:txBody>
        </p:sp>
      </p:grpSp>
      <p:sp>
        <p:nvSpPr>
          <p:cNvPr name="TextBox 34" id="34"/>
          <p:cNvSpPr txBox="true"/>
          <p:nvPr/>
        </p:nvSpPr>
        <p:spPr>
          <a:xfrm rot="0">
            <a:off x="1010412" y="3203448"/>
            <a:ext cx="3589020" cy="11536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6B7280"/>
                </a:solidFill>
                <a:latin typeface="Calibri (MS)"/>
                <a:ea typeface="Calibri (MS)"/>
                <a:cs typeface="Calibri (MS)"/>
                <a:sym typeface="Calibri (MS)"/>
              </a:rPr>
              <a:t>Qué pasó y por qué importa.</a:t>
            </a:r>
          </a:p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6B7280"/>
                </a:solidFill>
                <a:latin typeface="Calibri (MS)"/>
                <a:ea typeface="Calibri (MS)"/>
                <a:cs typeface="Calibri (MS)"/>
                <a:sym typeface="Calibri (MS)"/>
              </a:rPr>
              <a:t>What happened &amp; why it matters.</a:t>
            </a:r>
          </a:p>
        </p:txBody>
      </p:sp>
      <p:grpSp>
        <p:nvGrpSpPr>
          <p:cNvPr name="Group 35" id="35"/>
          <p:cNvGrpSpPr/>
          <p:nvPr/>
        </p:nvGrpSpPr>
        <p:grpSpPr>
          <a:xfrm rot="0">
            <a:off x="2714625" y="4566285"/>
            <a:ext cx="57150" cy="262890"/>
            <a:chOff x="0" y="0"/>
            <a:chExt cx="76200" cy="35052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38100"/>
              <a:ext cx="76200" cy="274320"/>
            </a:xfrm>
            <a:custGeom>
              <a:avLst/>
              <a:gdLst/>
              <a:ahLst/>
              <a:cxnLst/>
              <a:rect r="r" b="b" t="t" l="l"/>
              <a:pathLst>
                <a:path h="274320" w="76200">
                  <a:moveTo>
                    <a:pt x="76200" y="0"/>
                  </a:moveTo>
                  <a:lnTo>
                    <a:pt x="76200" y="274320"/>
                  </a:lnTo>
                  <a:lnTo>
                    <a:pt x="0" y="27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37" id="37"/>
          <p:cNvGrpSpPr/>
          <p:nvPr/>
        </p:nvGrpSpPr>
        <p:grpSpPr>
          <a:xfrm rot="0">
            <a:off x="6656451" y="4804791"/>
            <a:ext cx="403098" cy="403098"/>
            <a:chOff x="0" y="0"/>
            <a:chExt cx="537464" cy="537464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12700" y="12700"/>
              <a:ext cx="512064" cy="512064"/>
            </a:xfrm>
            <a:custGeom>
              <a:avLst/>
              <a:gdLst/>
              <a:ahLst/>
              <a:cxnLst/>
              <a:rect r="r" b="b" t="t" l="l"/>
              <a:pathLst>
                <a:path h="512064" w="512064">
                  <a:moveTo>
                    <a:pt x="0" y="256032"/>
                  </a:moveTo>
                  <a:cubicBezTo>
                    <a:pt x="0" y="114681"/>
                    <a:pt x="114681" y="0"/>
                    <a:pt x="256032" y="0"/>
                  </a:cubicBezTo>
                  <a:cubicBezTo>
                    <a:pt x="397383" y="0"/>
                    <a:pt x="512064" y="114681"/>
                    <a:pt x="512064" y="256032"/>
                  </a:cubicBezTo>
                  <a:cubicBezTo>
                    <a:pt x="512064" y="397383"/>
                    <a:pt x="397383" y="512064"/>
                    <a:pt x="256032" y="512064"/>
                  </a:cubicBezTo>
                  <a:cubicBezTo>
                    <a:pt x="114681" y="512064"/>
                    <a:pt x="0" y="397383"/>
                    <a:pt x="0" y="256032"/>
                  </a:cubicBezTo>
                  <a:close/>
                </a:path>
              </a:pathLst>
            </a:custGeom>
            <a:solidFill>
              <a:srgbClr val="FF6B6B"/>
            </a:solidFill>
          </p:spPr>
        </p:sp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537464" cy="537464"/>
            </a:xfrm>
            <a:custGeom>
              <a:avLst/>
              <a:gdLst/>
              <a:ahLst/>
              <a:cxnLst/>
              <a:rect r="r" b="b" t="t" l="l"/>
              <a:pathLst>
                <a:path h="537464" w="537464">
                  <a:moveTo>
                    <a:pt x="0" y="268732"/>
                  </a:moveTo>
                  <a:cubicBezTo>
                    <a:pt x="0" y="120269"/>
                    <a:pt x="120269" y="0"/>
                    <a:pt x="268732" y="0"/>
                  </a:cubicBezTo>
                  <a:lnTo>
                    <a:pt x="268732" y="12700"/>
                  </a:lnTo>
                  <a:lnTo>
                    <a:pt x="268732" y="0"/>
                  </a:lnTo>
                  <a:cubicBezTo>
                    <a:pt x="417195" y="0"/>
                    <a:pt x="537464" y="120269"/>
                    <a:pt x="537464" y="268732"/>
                  </a:cubicBezTo>
                  <a:lnTo>
                    <a:pt x="524764" y="268732"/>
                  </a:lnTo>
                  <a:lnTo>
                    <a:pt x="537464" y="268732"/>
                  </a:lnTo>
                  <a:cubicBezTo>
                    <a:pt x="537464" y="417195"/>
                    <a:pt x="417195" y="537464"/>
                    <a:pt x="268732" y="537464"/>
                  </a:cubicBezTo>
                  <a:lnTo>
                    <a:pt x="268732" y="524764"/>
                  </a:lnTo>
                  <a:lnTo>
                    <a:pt x="268732" y="537464"/>
                  </a:lnTo>
                  <a:cubicBezTo>
                    <a:pt x="120269" y="537464"/>
                    <a:pt x="0" y="417195"/>
                    <a:pt x="0" y="268732"/>
                  </a:cubicBezTo>
                  <a:lnTo>
                    <a:pt x="12700" y="268732"/>
                  </a:lnTo>
                  <a:lnTo>
                    <a:pt x="25400" y="268732"/>
                  </a:lnTo>
                  <a:lnTo>
                    <a:pt x="12700" y="268732"/>
                  </a:lnTo>
                  <a:lnTo>
                    <a:pt x="0" y="268732"/>
                  </a:lnTo>
                  <a:moveTo>
                    <a:pt x="25400" y="268732"/>
                  </a:moveTo>
                  <a:cubicBezTo>
                    <a:pt x="25400" y="275717"/>
                    <a:pt x="19685" y="281432"/>
                    <a:pt x="12700" y="281432"/>
                  </a:cubicBezTo>
                  <a:cubicBezTo>
                    <a:pt x="5715" y="281432"/>
                    <a:pt x="0" y="275717"/>
                    <a:pt x="0" y="268732"/>
                  </a:cubicBezTo>
                  <a:cubicBezTo>
                    <a:pt x="0" y="261747"/>
                    <a:pt x="5715" y="256032"/>
                    <a:pt x="12700" y="256032"/>
                  </a:cubicBezTo>
                  <a:cubicBezTo>
                    <a:pt x="19685" y="256032"/>
                    <a:pt x="25400" y="261747"/>
                    <a:pt x="25400" y="268732"/>
                  </a:cubicBezTo>
                  <a:cubicBezTo>
                    <a:pt x="25400" y="403098"/>
                    <a:pt x="134366" y="512064"/>
                    <a:pt x="268732" y="512064"/>
                  </a:cubicBezTo>
                  <a:cubicBezTo>
                    <a:pt x="403098" y="512064"/>
                    <a:pt x="512064" y="403098"/>
                    <a:pt x="512064" y="268732"/>
                  </a:cubicBezTo>
                  <a:cubicBezTo>
                    <a:pt x="512064" y="134366"/>
                    <a:pt x="403098" y="25400"/>
                    <a:pt x="268732" y="25400"/>
                  </a:cubicBezTo>
                  <a:lnTo>
                    <a:pt x="268732" y="12700"/>
                  </a:lnTo>
                  <a:lnTo>
                    <a:pt x="268732" y="25400"/>
                  </a:lnTo>
                  <a:cubicBezTo>
                    <a:pt x="134366" y="25400"/>
                    <a:pt x="25400" y="134366"/>
                    <a:pt x="25400" y="26873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5829300" y="5417820"/>
            <a:ext cx="2057400" cy="411480"/>
            <a:chOff x="0" y="0"/>
            <a:chExt cx="2743200" cy="54864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2743200" cy="548640"/>
            </a:xfrm>
            <a:custGeom>
              <a:avLst/>
              <a:gdLst/>
              <a:ahLst/>
              <a:cxnLst/>
              <a:rect r="r" b="b" t="t" l="l"/>
              <a:pathLst>
                <a:path h="548640" w="2743200">
                  <a:moveTo>
                    <a:pt x="0" y="0"/>
                  </a:moveTo>
                  <a:lnTo>
                    <a:pt x="2743200" y="0"/>
                  </a:lnTo>
                  <a:lnTo>
                    <a:pt x="27432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7425" r="0" b="-47425"/>
              </a:stretch>
            </a:blip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38100"/>
              <a:ext cx="2743200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160"/>
                </a:lnSpc>
              </a:pPr>
              <a:r>
                <a:rPr lang="en-US" sz="18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2024</a:t>
              </a: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4722495" y="6025515"/>
            <a:ext cx="4271010" cy="2213610"/>
            <a:chOff x="0" y="0"/>
            <a:chExt cx="5694680" cy="295148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12700" y="12700"/>
              <a:ext cx="5669280" cy="2926080"/>
            </a:xfrm>
            <a:custGeom>
              <a:avLst/>
              <a:gdLst/>
              <a:ahLst/>
              <a:cxnLst/>
              <a:rect r="r" b="b" t="t" l="l"/>
              <a:pathLst>
                <a:path h="2926080" w="5669280">
                  <a:moveTo>
                    <a:pt x="0" y="0"/>
                  </a:moveTo>
                  <a:lnTo>
                    <a:pt x="5669280" y="0"/>
                  </a:lnTo>
                  <a:lnTo>
                    <a:pt x="5669280" y="2926080"/>
                  </a:lnTo>
                  <a:lnTo>
                    <a:pt x="0" y="2926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5694680" cy="2951480"/>
            </a:xfrm>
            <a:custGeom>
              <a:avLst/>
              <a:gdLst/>
              <a:ahLst/>
              <a:cxnLst/>
              <a:rect r="r" b="b" t="t" l="l"/>
              <a:pathLst>
                <a:path h="2951480" w="5694680">
                  <a:moveTo>
                    <a:pt x="12700" y="0"/>
                  </a:moveTo>
                  <a:lnTo>
                    <a:pt x="5681980" y="0"/>
                  </a:lnTo>
                  <a:cubicBezTo>
                    <a:pt x="5688965" y="0"/>
                    <a:pt x="5694680" y="5715"/>
                    <a:pt x="5694680" y="12700"/>
                  </a:cubicBezTo>
                  <a:lnTo>
                    <a:pt x="5694680" y="2938780"/>
                  </a:lnTo>
                  <a:cubicBezTo>
                    <a:pt x="5694680" y="2945765"/>
                    <a:pt x="5688965" y="2951480"/>
                    <a:pt x="5681980" y="2951480"/>
                  </a:cubicBezTo>
                  <a:lnTo>
                    <a:pt x="12700" y="2951480"/>
                  </a:lnTo>
                  <a:cubicBezTo>
                    <a:pt x="5715" y="2951480"/>
                    <a:pt x="0" y="2945765"/>
                    <a:pt x="0" y="293878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938780"/>
                  </a:lnTo>
                  <a:lnTo>
                    <a:pt x="12700" y="2938780"/>
                  </a:lnTo>
                  <a:lnTo>
                    <a:pt x="12700" y="2926080"/>
                  </a:lnTo>
                  <a:lnTo>
                    <a:pt x="5681980" y="2926080"/>
                  </a:lnTo>
                  <a:lnTo>
                    <a:pt x="5681980" y="2938780"/>
                  </a:lnTo>
                  <a:lnTo>
                    <a:pt x="5669280" y="2938780"/>
                  </a:lnTo>
                  <a:lnTo>
                    <a:pt x="5669280" y="12700"/>
                  </a:lnTo>
                  <a:lnTo>
                    <a:pt x="5681980" y="12700"/>
                  </a:lnTo>
                  <a:lnTo>
                    <a:pt x="568198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46" id="46"/>
          <p:cNvGrpSpPr/>
          <p:nvPr/>
        </p:nvGrpSpPr>
        <p:grpSpPr>
          <a:xfrm rot="0">
            <a:off x="4722495" y="6025515"/>
            <a:ext cx="183642" cy="2213610"/>
            <a:chOff x="0" y="0"/>
            <a:chExt cx="244856" cy="295148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12700" y="12700"/>
              <a:ext cx="219456" cy="2926080"/>
            </a:xfrm>
            <a:custGeom>
              <a:avLst/>
              <a:gdLst/>
              <a:ahLst/>
              <a:cxnLst/>
              <a:rect r="r" b="b" t="t" l="l"/>
              <a:pathLst>
                <a:path h="2926080" w="219456">
                  <a:moveTo>
                    <a:pt x="0" y="0"/>
                  </a:moveTo>
                  <a:lnTo>
                    <a:pt x="219456" y="0"/>
                  </a:lnTo>
                  <a:lnTo>
                    <a:pt x="219456" y="2926080"/>
                  </a:lnTo>
                  <a:lnTo>
                    <a:pt x="0" y="2926080"/>
                  </a:lnTo>
                  <a:close/>
                </a:path>
              </a:pathLst>
            </a:custGeom>
            <a:solidFill>
              <a:srgbClr val="FF6B6B"/>
            </a:solidFill>
          </p:spPr>
        </p:sp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244856" cy="2951480"/>
            </a:xfrm>
            <a:custGeom>
              <a:avLst/>
              <a:gdLst/>
              <a:ahLst/>
              <a:cxnLst/>
              <a:rect r="r" b="b" t="t" l="l"/>
              <a:pathLst>
                <a:path h="2951480" w="244856">
                  <a:moveTo>
                    <a:pt x="12700" y="0"/>
                  </a:moveTo>
                  <a:lnTo>
                    <a:pt x="232156" y="0"/>
                  </a:lnTo>
                  <a:cubicBezTo>
                    <a:pt x="239141" y="0"/>
                    <a:pt x="244856" y="5715"/>
                    <a:pt x="244856" y="12700"/>
                  </a:cubicBezTo>
                  <a:lnTo>
                    <a:pt x="244856" y="2938780"/>
                  </a:lnTo>
                  <a:cubicBezTo>
                    <a:pt x="244856" y="2945765"/>
                    <a:pt x="239141" y="2951480"/>
                    <a:pt x="232156" y="2951480"/>
                  </a:cubicBezTo>
                  <a:lnTo>
                    <a:pt x="12700" y="2951480"/>
                  </a:lnTo>
                  <a:cubicBezTo>
                    <a:pt x="5715" y="2951480"/>
                    <a:pt x="0" y="2945765"/>
                    <a:pt x="0" y="293878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938780"/>
                  </a:lnTo>
                  <a:lnTo>
                    <a:pt x="12700" y="2938780"/>
                  </a:lnTo>
                  <a:lnTo>
                    <a:pt x="12700" y="2926080"/>
                  </a:lnTo>
                  <a:lnTo>
                    <a:pt x="232156" y="2926080"/>
                  </a:lnTo>
                  <a:lnTo>
                    <a:pt x="232156" y="2938780"/>
                  </a:lnTo>
                  <a:lnTo>
                    <a:pt x="219456" y="2938780"/>
                  </a:lnTo>
                  <a:lnTo>
                    <a:pt x="219456" y="12700"/>
                  </a:lnTo>
                  <a:lnTo>
                    <a:pt x="232156" y="12700"/>
                  </a:lnTo>
                  <a:lnTo>
                    <a:pt x="232156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F6B6B"/>
            </a:solidFill>
          </p:spPr>
        </p:sp>
      </p:grpSp>
      <p:grpSp>
        <p:nvGrpSpPr>
          <p:cNvPr name="Group 49" id="49"/>
          <p:cNvGrpSpPr/>
          <p:nvPr/>
        </p:nvGrpSpPr>
        <p:grpSpPr>
          <a:xfrm rot="0">
            <a:off x="5033772" y="6281928"/>
            <a:ext cx="3771900" cy="480060"/>
            <a:chOff x="0" y="0"/>
            <a:chExt cx="5029200" cy="640080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5029200" cy="640080"/>
            </a:xfrm>
            <a:custGeom>
              <a:avLst/>
              <a:gdLst/>
              <a:ahLst/>
              <a:cxnLst/>
              <a:rect r="r" b="b" t="t" l="l"/>
              <a:pathLst>
                <a:path h="640080" w="5029200">
                  <a:moveTo>
                    <a:pt x="0" y="0"/>
                  </a:moveTo>
                  <a:lnTo>
                    <a:pt x="5029200" y="0"/>
                  </a:lnTo>
                  <a:lnTo>
                    <a:pt x="50292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3096" r="0" b="-103096"/>
              </a:stretch>
            </a:blipFill>
          </p:spPr>
        </p:sp>
        <p:sp>
          <p:nvSpPr>
            <p:cNvPr name="TextBox 51" id="51"/>
            <p:cNvSpPr txBox="true"/>
            <p:nvPr/>
          </p:nvSpPr>
          <p:spPr>
            <a:xfrm>
              <a:off x="0" y="-38100"/>
              <a:ext cx="502920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Resultado / Outcome 2</a:t>
              </a:r>
            </a:p>
          </p:txBody>
        </p:sp>
      </p:grpSp>
      <p:sp>
        <p:nvSpPr>
          <p:cNvPr name="TextBox 52" id="52"/>
          <p:cNvSpPr txBox="true"/>
          <p:nvPr/>
        </p:nvSpPr>
        <p:spPr>
          <a:xfrm rot="0">
            <a:off x="5125212" y="6838188"/>
            <a:ext cx="3589020" cy="11536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6B7280"/>
                </a:solidFill>
                <a:latin typeface="Calibri (MS)"/>
                <a:ea typeface="Calibri (MS)"/>
                <a:cs typeface="Calibri (MS)"/>
                <a:sym typeface="Calibri (MS)"/>
              </a:rPr>
              <a:t>Qué pasó y por qué importa.</a:t>
            </a:r>
          </a:p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6B7280"/>
                </a:solidFill>
                <a:latin typeface="Calibri (MS)"/>
                <a:ea typeface="Calibri (MS)"/>
                <a:cs typeface="Calibri (MS)"/>
                <a:sym typeface="Calibri (MS)"/>
              </a:rPr>
              <a:t>What happened &amp; why it matters.</a:t>
            </a:r>
          </a:p>
        </p:txBody>
      </p:sp>
      <p:grpSp>
        <p:nvGrpSpPr>
          <p:cNvPr name="Group 53" id="53"/>
          <p:cNvGrpSpPr/>
          <p:nvPr/>
        </p:nvGrpSpPr>
        <p:grpSpPr>
          <a:xfrm rot="0">
            <a:off x="6829425" y="4772025"/>
            <a:ext cx="57150" cy="468630"/>
            <a:chOff x="0" y="0"/>
            <a:chExt cx="76200" cy="624840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38100"/>
              <a:ext cx="76200" cy="548640"/>
            </a:xfrm>
            <a:custGeom>
              <a:avLst/>
              <a:gdLst/>
              <a:ahLst/>
              <a:cxnLst/>
              <a:rect r="r" b="b" t="t" l="l"/>
              <a:pathLst>
                <a:path h="548640" w="76200">
                  <a:moveTo>
                    <a:pt x="76200" y="0"/>
                  </a:moveTo>
                  <a:lnTo>
                    <a:pt x="76200" y="548640"/>
                  </a:lnTo>
                  <a:lnTo>
                    <a:pt x="0" y="5486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55" id="55"/>
          <p:cNvGrpSpPr/>
          <p:nvPr/>
        </p:nvGrpSpPr>
        <p:grpSpPr>
          <a:xfrm rot="0">
            <a:off x="10771251" y="4804791"/>
            <a:ext cx="403098" cy="403098"/>
            <a:chOff x="0" y="0"/>
            <a:chExt cx="537464" cy="537464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12700" y="12700"/>
              <a:ext cx="512064" cy="512064"/>
            </a:xfrm>
            <a:custGeom>
              <a:avLst/>
              <a:gdLst/>
              <a:ahLst/>
              <a:cxnLst/>
              <a:rect r="r" b="b" t="t" l="l"/>
              <a:pathLst>
                <a:path h="512064" w="512064">
                  <a:moveTo>
                    <a:pt x="0" y="256032"/>
                  </a:moveTo>
                  <a:cubicBezTo>
                    <a:pt x="0" y="114681"/>
                    <a:pt x="114681" y="0"/>
                    <a:pt x="256032" y="0"/>
                  </a:cubicBezTo>
                  <a:cubicBezTo>
                    <a:pt x="397383" y="0"/>
                    <a:pt x="512064" y="114681"/>
                    <a:pt x="512064" y="256032"/>
                  </a:cubicBezTo>
                  <a:cubicBezTo>
                    <a:pt x="512064" y="397383"/>
                    <a:pt x="397383" y="512064"/>
                    <a:pt x="256032" y="512064"/>
                  </a:cubicBezTo>
                  <a:cubicBezTo>
                    <a:pt x="114681" y="512064"/>
                    <a:pt x="0" y="397383"/>
                    <a:pt x="0" y="256032"/>
                  </a:cubicBezTo>
                  <a:close/>
                </a:path>
              </a:pathLst>
            </a:custGeom>
            <a:solidFill>
              <a:srgbClr val="8B5CF6"/>
            </a:solidFill>
          </p:spPr>
        </p:sp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537464" cy="537464"/>
            </a:xfrm>
            <a:custGeom>
              <a:avLst/>
              <a:gdLst/>
              <a:ahLst/>
              <a:cxnLst/>
              <a:rect r="r" b="b" t="t" l="l"/>
              <a:pathLst>
                <a:path h="537464" w="537464">
                  <a:moveTo>
                    <a:pt x="0" y="268732"/>
                  </a:moveTo>
                  <a:cubicBezTo>
                    <a:pt x="0" y="120269"/>
                    <a:pt x="120269" y="0"/>
                    <a:pt x="268732" y="0"/>
                  </a:cubicBezTo>
                  <a:lnTo>
                    <a:pt x="268732" y="12700"/>
                  </a:lnTo>
                  <a:lnTo>
                    <a:pt x="268732" y="0"/>
                  </a:lnTo>
                  <a:cubicBezTo>
                    <a:pt x="417195" y="0"/>
                    <a:pt x="537464" y="120269"/>
                    <a:pt x="537464" y="268732"/>
                  </a:cubicBezTo>
                  <a:lnTo>
                    <a:pt x="524764" y="268732"/>
                  </a:lnTo>
                  <a:lnTo>
                    <a:pt x="537464" y="268732"/>
                  </a:lnTo>
                  <a:cubicBezTo>
                    <a:pt x="537464" y="417195"/>
                    <a:pt x="417195" y="537464"/>
                    <a:pt x="268732" y="537464"/>
                  </a:cubicBezTo>
                  <a:lnTo>
                    <a:pt x="268732" y="524764"/>
                  </a:lnTo>
                  <a:lnTo>
                    <a:pt x="268732" y="537464"/>
                  </a:lnTo>
                  <a:cubicBezTo>
                    <a:pt x="120269" y="537464"/>
                    <a:pt x="0" y="417195"/>
                    <a:pt x="0" y="268732"/>
                  </a:cubicBezTo>
                  <a:lnTo>
                    <a:pt x="12700" y="268732"/>
                  </a:lnTo>
                  <a:lnTo>
                    <a:pt x="25400" y="268732"/>
                  </a:lnTo>
                  <a:lnTo>
                    <a:pt x="12700" y="268732"/>
                  </a:lnTo>
                  <a:lnTo>
                    <a:pt x="0" y="268732"/>
                  </a:lnTo>
                  <a:moveTo>
                    <a:pt x="25400" y="268732"/>
                  </a:moveTo>
                  <a:cubicBezTo>
                    <a:pt x="25400" y="275717"/>
                    <a:pt x="19685" y="281432"/>
                    <a:pt x="12700" y="281432"/>
                  </a:cubicBezTo>
                  <a:cubicBezTo>
                    <a:pt x="5715" y="281432"/>
                    <a:pt x="0" y="275717"/>
                    <a:pt x="0" y="268732"/>
                  </a:cubicBezTo>
                  <a:cubicBezTo>
                    <a:pt x="0" y="261747"/>
                    <a:pt x="5715" y="256032"/>
                    <a:pt x="12700" y="256032"/>
                  </a:cubicBezTo>
                  <a:cubicBezTo>
                    <a:pt x="19685" y="256032"/>
                    <a:pt x="25400" y="261747"/>
                    <a:pt x="25400" y="268732"/>
                  </a:cubicBezTo>
                  <a:cubicBezTo>
                    <a:pt x="25400" y="403098"/>
                    <a:pt x="134366" y="512064"/>
                    <a:pt x="268732" y="512064"/>
                  </a:cubicBezTo>
                  <a:cubicBezTo>
                    <a:pt x="403098" y="512064"/>
                    <a:pt x="512064" y="403098"/>
                    <a:pt x="512064" y="268732"/>
                  </a:cubicBezTo>
                  <a:cubicBezTo>
                    <a:pt x="512064" y="134366"/>
                    <a:pt x="403098" y="25400"/>
                    <a:pt x="268732" y="25400"/>
                  </a:cubicBezTo>
                  <a:lnTo>
                    <a:pt x="268732" y="12700"/>
                  </a:lnTo>
                  <a:lnTo>
                    <a:pt x="268732" y="25400"/>
                  </a:lnTo>
                  <a:cubicBezTo>
                    <a:pt x="134366" y="25400"/>
                    <a:pt x="25400" y="134366"/>
                    <a:pt x="25400" y="26873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58" id="58"/>
          <p:cNvGrpSpPr/>
          <p:nvPr/>
        </p:nvGrpSpPr>
        <p:grpSpPr>
          <a:xfrm rot="0">
            <a:off x="9944100" y="5417820"/>
            <a:ext cx="2057400" cy="411480"/>
            <a:chOff x="0" y="0"/>
            <a:chExt cx="2743200" cy="548640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2743200" cy="548640"/>
            </a:xfrm>
            <a:custGeom>
              <a:avLst/>
              <a:gdLst/>
              <a:ahLst/>
              <a:cxnLst/>
              <a:rect r="r" b="b" t="t" l="l"/>
              <a:pathLst>
                <a:path h="548640" w="2743200">
                  <a:moveTo>
                    <a:pt x="0" y="0"/>
                  </a:moveTo>
                  <a:lnTo>
                    <a:pt x="2743200" y="0"/>
                  </a:lnTo>
                  <a:lnTo>
                    <a:pt x="27432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7425" r="0" b="-47425"/>
              </a:stretch>
            </a:blipFill>
          </p:spPr>
        </p:sp>
        <p:sp>
          <p:nvSpPr>
            <p:cNvPr name="TextBox 60" id="60"/>
            <p:cNvSpPr txBox="true"/>
            <p:nvPr/>
          </p:nvSpPr>
          <p:spPr>
            <a:xfrm>
              <a:off x="0" y="-38100"/>
              <a:ext cx="2743200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160"/>
                </a:lnSpc>
              </a:pPr>
              <a:r>
                <a:rPr lang="en-US" sz="18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2025</a:t>
              </a: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8837295" y="2390775"/>
            <a:ext cx="4271010" cy="2213610"/>
            <a:chOff x="0" y="0"/>
            <a:chExt cx="5694680" cy="2951480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12700" y="12700"/>
              <a:ext cx="5669280" cy="2926080"/>
            </a:xfrm>
            <a:custGeom>
              <a:avLst/>
              <a:gdLst/>
              <a:ahLst/>
              <a:cxnLst/>
              <a:rect r="r" b="b" t="t" l="l"/>
              <a:pathLst>
                <a:path h="2926080" w="5669280">
                  <a:moveTo>
                    <a:pt x="0" y="0"/>
                  </a:moveTo>
                  <a:lnTo>
                    <a:pt x="5669280" y="0"/>
                  </a:lnTo>
                  <a:lnTo>
                    <a:pt x="5669280" y="2926080"/>
                  </a:lnTo>
                  <a:lnTo>
                    <a:pt x="0" y="2926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3" id="63"/>
            <p:cNvSpPr/>
            <p:nvPr/>
          </p:nvSpPr>
          <p:spPr>
            <a:xfrm flipH="false" flipV="false" rot="0">
              <a:off x="0" y="0"/>
              <a:ext cx="5694680" cy="2951480"/>
            </a:xfrm>
            <a:custGeom>
              <a:avLst/>
              <a:gdLst/>
              <a:ahLst/>
              <a:cxnLst/>
              <a:rect r="r" b="b" t="t" l="l"/>
              <a:pathLst>
                <a:path h="2951480" w="5694680">
                  <a:moveTo>
                    <a:pt x="12700" y="0"/>
                  </a:moveTo>
                  <a:lnTo>
                    <a:pt x="5681980" y="0"/>
                  </a:lnTo>
                  <a:cubicBezTo>
                    <a:pt x="5688965" y="0"/>
                    <a:pt x="5694680" y="5715"/>
                    <a:pt x="5694680" y="12700"/>
                  </a:cubicBezTo>
                  <a:lnTo>
                    <a:pt x="5694680" y="2938780"/>
                  </a:lnTo>
                  <a:cubicBezTo>
                    <a:pt x="5694680" y="2945765"/>
                    <a:pt x="5688965" y="2951480"/>
                    <a:pt x="5681980" y="2951480"/>
                  </a:cubicBezTo>
                  <a:lnTo>
                    <a:pt x="12700" y="2951480"/>
                  </a:lnTo>
                  <a:cubicBezTo>
                    <a:pt x="5715" y="2951480"/>
                    <a:pt x="0" y="2945765"/>
                    <a:pt x="0" y="293878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938780"/>
                  </a:lnTo>
                  <a:lnTo>
                    <a:pt x="12700" y="2938780"/>
                  </a:lnTo>
                  <a:lnTo>
                    <a:pt x="12700" y="2926080"/>
                  </a:lnTo>
                  <a:lnTo>
                    <a:pt x="5681980" y="2926080"/>
                  </a:lnTo>
                  <a:lnTo>
                    <a:pt x="5681980" y="2938780"/>
                  </a:lnTo>
                  <a:lnTo>
                    <a:pt x="5669280" y="2938780"/>
                  </a:lnTo>
                  <a:lnTo>
                    <a:pt x="5669280" y="12700"/>
                  </a:lnTo>
                  <a:lnTo>
                    <a:pt x="5681980" y="12700"/>
                  </a:lnTo>
                  <a:lnTo>
                    <a:pt x="568198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64" id="64"/>
          <p:cNvGrpSpPr/>
          <p:nvPr/>
        </p:nvGrpSpPr>
        <p:grpSpPr>
          <a:xfrm rot="0">
            <a:off x="8837295" y="2390775"/>
            <a:ext cx="183642" cy="2213610"/>
            <a:chOff x="0" y="0"/>
            <a:chExt cx="244856" cy="2951480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12700" y="12700"/>
              <a:ext cx="219456" cy="2926080"/>
            </a:xfrm>
            <a:custGeom>
              <a:avLst/>
              <a:gdLst/>
              <a:ahLst/>
              <a:cxnLst/>
              <a:rect r="r" b="b" t="t" l="l"/>
              <a:pathLst>
                <a:path h="2926080" w="219456">
                  <a:moveTo>
                    <a:pt x="0" y="0"/>
                  </a:moveTo>
                  <a:lnTo>
                    <a:pt x="219456" y="0"/>
                  </a:lnTo>
                  <a:lnTo>
                    <a:pt x="219456" y="2926080"/>
                  </a:lnTo>
                  <a:lnTo>
                    <a:pt x="0" y="2926080"/>
                  </a:lnTo>
                  <a:close/>
                </a:path>
              </a:pathLst>
            </a:custGeom>
            <a:solidFill>
              <a:srgbClr val="8B5CF6"/>
            </a:solidFill>
          </p:spPr>
        </p:sp>
        <p:sp>
          <p:nvSpPr>
            <p:cNvPr name="Freeform 66" id="66"/>
            <p:cNvSpPr/>
            <p:nvPr/>
          </p:nvSpPr>
          <p:spPr>
            <a:xfrm flipH="false" flipV="false" rot="0">
              <a:off x="0" y="0"/>
              <a:ext cx="244856" cy="2951480"/>
            </a:xfrm>
            <a:custGeom>
              <a:avLst/>
              <a:gdLst/>
              <a:ahLst/>
              <a:cxnLst/>
              <a:rect r="r" b="b" t="t" l="l"/>
              <a:pathLst>
                <a:path h="2951480" w="244856">
                  <a:moveTo>
                    <a:pt x="12700" y="0"/>
                  </a:moveTo>
                  <a:lnTo>
                    <a:pt x="232156" y="0"/>
                  </a:lnTo>
                  <a:cubicBezTo>
                    <a:pt x="239141" y="0"/>
                    <a:pt x="244856" y="5715"/>
                    <a:pt x="244856" y="12700"/>
                  </a:cubicBezTo>
                  <a:lnTo>
                    <a:pt x="244856" y="2938780"/>
                  </a:lnTo>
                  <a:cubicBezTo>
                    <a:pt x="244856" y="2945765"/>
                    <a:pt x="239141" y="2951480"/>
                    <a:pt x="232156" y="2951480"/>
                  </a:cubicBezTo>
                  <a:lnTo>
                    <a:pt x="12700" y="2951480"/>
                  </a:lnTo>
                  <a:cubicBezTo>
                    <a:pt x="5715" y="2951480"/>
                    <a:pt x="0" y="2945765"/>
                    <a:pt x="0" y="293878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938780"/>
                  </a:lnTo>
                  <a:lnTo>
                    <a:pt x="12700" y="2938780"/>
                  </a:lnTo>
                  <a:lnTo>
                    <a:pt x="12700" y="2926080"/>
                  </a:lnTo>
                  <a:lnTo>
                    <a:pt x="232156" y="2926080"/>
                  </a:lnTo>
                  <a:lnTo>
                    <a:pt x="232156" y="2938780"/>
                  </a:lnTo>
                  <a:lnTo>
                    <a:pt x="219456" y="2938780"/>
                  </a:lnTo>
                  <a:lnTo>
                    <a:pt x="219456" y="12700"/>
                  </a:lnTo>
                  <a:lnTo>
                    <a:pt x="232156" y="12700"/>
                  </a:lnTo>
                  <a:lnTo>
                    <a:pt x="232156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8B5CF6"/>
            </a:solid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9148572" y="2647188"/>
            <a:ext cx="3771900" cy="480060"/>
            <a:chOff x="0" y="0"/>
            <a:chExt cx="5029200" cy="640080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5029200" cy="640080"/>
            </a:xfrm>
            <a:custGeom>
              <a:avLst/>
              <a:gdLst/>
              <a:ahLst/>
              <a:cxnLst/>
              <a:rect r="r" b="b" t="t" l="l"/>
              <a:pathLst>
                <a:path h="640080" w="5029200">
                  <a:moveTo>
                    <a:pt x="0" y="0"/>
                  </a:moveTo>
                  <a:lnTo>
                    <a:pt x="5029200" y="0"/>
                  </a:lnTo>
                  <a:lnTo>
                    <a:pt x="50292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3096" r="0" b="-103096"/>
              </a:stretch>
            </a:blipFill>
          </p:spPr>
        </p:sp>
        <p:sp>
          <p:nvSpPr>
            <p:cNvPr name="TextBox 69" id="69"/>
            <p:cNvSpPr txBox="true"/>
            <p:nvPr/>
          </p:nvSpPr>
          <p:spPr>
            <a:xfrm>
              <a:off x="0" y="-38100"/>
              <a:ext cx="502920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Resultado / Outcome 3</a:t>
              </a:r>
            </a:p>
          </p:txBody>
        </p:sp>
      </p:grpSp>
      <p:sp>
        <p:nvSpPr>
          <p:cNvPr name="TextBox 70" id="70"/>
          <p:cNvSpPr txBox="true"/>
          <p:nvPr/>
        </p:nvSpPr>
        <p:spPr>
          <a:xfrm rot="0">
            <a:off x="9240012" y="3203448"/>
            <a:ext cx="3589020" cy="11536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6B7280"/>
                </a:solidFill>
                <a:latin typeface="Calibri (MS)"/>
                <a:ea typeface="Calibri (MS)"/>
                <a:cs typeface="Calibri (MS)"/>
                <a:sym typeface="Calibri (MS)"/>
              </a:rPr>
              <a:t>Qué pasó y por qué importa.</a:t>
            </a:r>
          </a:p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6B7280"/>
                </a:solidFill>
                <a:latin typeface="Calibri (MS)"/>
                <a:ea typeface="Calibri (MS)"/>
                <a:cs typeface="Calibri (MS)"/>
                <a:sym typeface="Calibri (MS)"/>
              </a:rPr>
              <a:t>What happened &amp; why it matters.</a:t>
            </a:r>
          </a:p>
        </p:txBody>
      </p:sp>
      <p:grpSp>
        <p:nvGrpSpPr>
          <p:cNvPr name="Group 71" id="71"/>
          <p:cNvGrpSpPr/>
          <p:nvPr/>
        </p:nvGrpSpPr>
        <p:grpSpPr>
          <a:xfrm rot="0">
            <a:off x="10944225" y="4566285"/>
            <a:ext cx="57150" cy="262890"/>
            <a:chOff x="0" y="0"/>
            <a:chExt cx="76200" cy="350520"/>
          </a:xfrm>
        </p:grpSpPr>
        <p:sp>
          <p:nvSpPr>
            <p:cNvPr name="Freeform 72" id="72"/>
            <p:cNvSpPr/>
            <p:nvPr/>
          </p:nvSpPr>
          <p:spPr>
            <a:xfrm flipH="false" flipV="false" rot="0">
              <a:off x="0" y="38100"/>
              <a:ext cx="76200" cy="274320"/>
            </a:xfrm>
            <a:custGeom>
              <a:avLst/>
              <a:gdLst/>
              <a:ahLst/>
              <a:cxnLst/>
              <a:rect r="r" b="b" t="t" l="l"/>
              <a:pathLst>
                <a:path h="274320" w="76200">
                  <a:moveTo>
                    <a:pt x="76200" y="0"/>
                  </a:moveTo>
                  <a:lnTo>
                    <a:pt x="76200" y="274320"/>
                  </a:lnTo>
                  <a:lnTo>
                    <a:pt x="0" y="27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73" id="73"/>
          <p:cNvGrpSpPr/>
          <p:nvPr/>
        </p:nvGrpSpPr>
        <p:grpSpPr>
          <a:xfrm rot="0">
            <a:off x="14886051" y="4804791"/>
            <a:ext cx="403098" cy="403098"/>
            <a:chOff x="0" y="0"/>
            <a:chExt cx="537464" cy="537464"/>
          </a:xfrm>
        </p:grpSpPr>
        <p:sp>
          <p:nvSpPr>
            <p:cNvPr name="Freeform 74" id="74"/>
            <p:cNvSpPr/>
            <p:nvPr/>
          </p:nvSpPr>
          <p:spPr>
            <a:xfrm flipH="false" flipV="false" rot="0">
              <a:off x="12700" y="12700"/>
              <a:ext cx="512064" cy="512064"/>
            </a:xfrm>
            <a:custGeom>
              <a:avLst/>
              <a:gdLst/>
              <a:ahLst/>
              <a:cxnLst/>
              <a:rect r="r" b="b" t="t" l="l"/>
              <a:pathLst>
                <a:path h="512064" w="512064">
                  <a:moveTo>
                    <a:pt x="0" y="256032"/>
                  </a:moveTo>
                  <a:cubicBezTo>
                    <a:pt x="0" y="114681"/>
                    <a:pt x="114681" y="0"/>
                    <a:pt x="256032" y="0"/>
                  </a:cubicBezTo>
                  <a:cubicBezTo>
                    <a:pt x="397383" y="0"/>
                    <a:pt x="512064" y="114681"/>
                    <a:pt x="512064" y="256032"/>
                  </a:cubicBezTo>
                  <a:cubicBezTo>
                    <a:pt x="512064" y="397383"/>
                    <a:pt x="397383" y="512064"/>
                    <a:pt x="256032" y="512064"/>
                  </a:cubicBezTo>
                  <a:cubicBezTo>
                    <a:pt x="114681" y="512064"/>
                    <a:pt x="0" y="397383"/>
                    <a:pt x="0" y="256032"/>
                  </a:cubicBezTo>
                  <a:close/>
                </a:path>
              </a:pathLst>
            </a:custGeom>
            <a:solidFill>
              <a:srgbClr val="4C6FFF"/>
            </a:solidFill>
          </p:spPr>
        </p:sp>
        <p:sp>
          <p:nvSpPr>
            <p:cNvPr name="Freeform 75" id="75"/>
            <p:cNvSpPr/>
            <p:nvPr/>
          </p:nvSpPr>
          <p:spPr>
            <a:xfrm flipH="false" flipV="false" rot="0">
              <a:off x="0" y="0"/>
              <a:ext cx="537464" cy="537464"/>
            </a:xfrm>
            <a:custGeom>
              <a:avLst/>
              <a:gdLst/>
              <a:ahLst/>
              <a:cxnLst/>
              <a:rect r="r" b="b" t="t" l="l"/>
              <a:pathLst>
                <a:path h="537464" w="537464">
                  <a:moveTo>
                    <a:pt x="0" y="268732"/>
                  </a:moveTo>
                  <a:cubicBezTo>
                    <a:pt x="0" y="120269"/>
                    <a:pt x="120269" y="0"/>
                    <a:pt x="268732" y="0"/>
                  </a:cubicBezTo>
                  <a:lnTo>
                    <a:pt x="268732" y="12700"/>
                  </a:lnTo>
                  <a:lnTo>
                    <a:pt x="268732" y="0"/>
                  </a:lnTo>
                  <a:cubicBezTo>
                    <a:pt x="417195" y="0"/>
                    <a:pt x="537464" y="120269"/>
                    <a:pt x="537464" y="268732"/>
                  </a:cubicBezTo>
                  <a:lnTo>
                    <a:pt x="524764" y="268732"/>
                  </a:lnTo>
                  <a:lnTo>
                    <a:pt x="537464" y="268732"/>
                  </a:lnTo>
                  <a:cubicBezTo>
                    <a:pt x="537464" y="417195"/>
                    <a:pt x="417195" y="537464"/>
                    <a:pt x="268732" y="537464"/>
                  </a:cubicBezTo>
                  <a:lnTo>
                    <a:pt x="268732" y="524764"/>
                  </a:lnTo>
                  <a:lnTo>
                    <a:pt x="268732" y="537464"/>
                  </a:lnTo>
                  <a:cubicBezTo>
                    <a:pt x="120269" y="537464"/>
                    <a:pt x="0" y="417195"/>
                    <a:pt x="0" y="268732"/>
                  </a:cubicBezTo>
                  <a:lnTo>
                    <a:pt x="12700" y="268732"/>
                  </a:lnTo>
                  <a:lnTo>
                    <a:pt x="25400" y="268732"/>
                  </a:lnTo>
                  <a:lnTo>
                    <a:pt x="12700" y="268732"/>
                  </a:lnTo>
                  <a:lnTo>
                    <a:pt x="0" y="268732"/>
                  </a:lnTo>
                  <a:moveTo>
                    <a:pt x="25400" y="268732"/>
                  </a:moveTo>
                  <a:cubicBezTo>
                    <a:pt x="25400" y="275717"/>
                    <a:pt x="19685" y="281432"/>
                    <a:pt x="12700" y="281432"/>
                  </a:cubicBezTo>
                  <a:cubicBezTo>
                    <a:pt x="5715" y="281432"/>
                    <a:pt x="0" y="275717"/>
                    <a:pt x="0" y="268732"/>
                  </a:cubicBezTo>
                  <a:cubicBezTo>
                    <a:pt x="0" y="261747"/>
                    <a:pt x="5715" y="256032"/>
                    <a:pt x="12700" y="256032"/>
                  </a:cubicBezTo>
                  <a:cubicBezTo>
                    <a:pt x="19685" y="256032"/>
                    <a:pt x="25400" y="261747"/>
                    <a:pt x="25400" y="268732"/>
                  </a:cubicBezTo>
                  <a:cubicBezTo>
                    <a:pt x="25400" y="403098"/>
                    <a:pt x="134366" y="512064"/>
                    <a:pt x="268732" y="512064"/>
                  </a:cubicBezTo>
                  <a:cubicBezTo>
                    <a:pt x="403098" y="512064"/>
                    <a:pt x="512064" y="403098"/>
                    <a:pt x="512064" y="268732"/>
                  </a:cubicBezTo>
                  <a:cubicBezTo>
                    <a:pt x="512064" y="134366"/>
                    <a:pt x="403098" y="25400"/>
                    <a:pt x="268732" y="25400"/>
                  </a:cubicBezTo>
                  <a:lnTo>
                    <a:pt x="268732" y="12700"/>
                  </a:lnTo>
                  <a:lnTo>
                    <a:pt x="268732" y="25400"/>
                  </a:lnTo>
                  <a:cubicBezTo>
                    <a:pt x="134366" y="25400"/>
                    <a:pt x="25400" y="134366"/>
                    <a:pt x="25400" y="26873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76" id="76"/>
          <p:cNvGrpSpPr/>
          <p:nvPr/>
        </p:nvGrpSpPr>
        <p:grpSpPr>
          <a:xfrm rot="0">
            <a:off x="14058900" y="5417820"/>
            <a:ext cx="2057400" cy="411480"/>
            <a:chOff x="0" y="0"/>
            <a:chExt cx="2743200" cy="548640"/>
          </a:xfrm>
        </p:grpSpPr>
        <p:sp>
          <p:nvSpPr>
            <p:cNvPr name="Freeform 77" id="77"/>
            <p:cNvSpPr/>
            <p:nvPr/>
          </p:nvSpPr>
          <p:spPr>
            <a:xfrm flipH="false" flipV="false" rot="0">
              <a:off x="0" y="0"/>
              <a:ext cx="2743200" cy="548640"/>
            </a:xfrm>
            <a:custGeom>
              <a:avLst/>
              <a:gdLst/>
              <a:ahLst/>
              <a:cxnLst/>
              <a:rect r="r" b="b" t="t" l="l"/>
              <a:pathLst>
                <a:path h="548640" w="2743200">
                  <a:moveTo>
                    <a:pt x="0" y="0"/>
                  </a:moveTo>
                  <a:lnTo>
                    <a:pt x="2743200" y="0"/>
                  </a:lnTo>
                  <a:lnTo>
                    <a:pt x="27432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7425" r="0" b="-47425"/>
              </a:stretch>
            </a:blipFill>
          </p:spPr>
        </p:sp>
        <p:sp>
          <p:nvSpPr>
            <p:cNvPr name="TextBox 78" id="78"/>
            <p:cNvSpPr txBox="true"/>
            <p:nvPr/>
          </p:nvSpPr>
          <p:spPr>
            <a:xfrm>
              <a:off x="0" y="-38100"/>
              <a:ext cx="2743200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160"/>
                </a:lnSpc>
              </a:pPr>
              <a:r>
                <a:rPr lang="en-US" sz="18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2026</a:t>
              </a:r>
            </a:p>
          </p:txBody>
        </p:sp>
      </p:grpSp>
      <p:grpSp>
        <p:nvGrpSpPr>
          <p:cNvPr name="Group 79" id="79"/>
          <p:cNvGrpSpPr/>
          <p:nvPr/>
        </p:nvGrpSpPr>
        <p:grpSpPr>
          <a:xfrm rot="0">
            <a:off x="12952095" y="6025515"/>
            <a:ext cx="4271010" cy="2213610"/>
            <a:chOff x="0" y="0"/>
            <a:chExt cx="5694680" cy="2951480"/>
          </a:xfrm>
        </p:grpSpPr>
        <p:sp>
          <p:nvSpPr>
            <p:cNvPr name="Freeform 80" id="80"/>
            <p:cNvSpPr/>
            <p:nvPr/>
          </p:nvSpPr>
          <p:spPr>
            <a:xfrm flipH="false" flipV="false" rot="0">
              <a:off x="12700" y="12700"/>
              <a:ext cx="5669280" cy="2926080"/>
            </a:xfrm>
            <a:custGeom>
              <a:avLst/>
              <a:gdLst/>
              <a:ahLst/>
              <a:cxnLst/>
              <a:rect r="r" b="b" t="t" l="l"/>
              <a:pathLst>
                <a:path h="2926080" w="5669280">
                  <a:moveTo>
                    <a:pt x="0" y="0"/>
                  </a:moveTo>
                  <a:lnTo>
                    <a:pt x="5669280" y="0"/>
                  </a:lnTo>
                  <a:lnTo>
                    <a:pt x="5669280" y="2926080"/>
                  </a:lnTo>
                  <a:lnTo>
                    <a:pt x="0" y="2926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81" id="81"/>
            <p:cNvSpPr/>
            <p:nvPr/>
          </p:nvSpPr>
          <p:spPr>
            <a:xfrm flipH="false" flipV="false" rot="0">
              <a:off x="0" y="0"/>
              <a:ext cx="5694680" cy="2951480"/>
            </a:xfrm>
            <a:custGeom>
              <a:avLst/>
              <a:gdLst/>
              <a:ahLst/>
              <a:cxnLst/>
              <a:rect r="r" b="b" t="t" l="l"/>
              <a:pathLst>
                <a:path h="2951480" w="5694680">
                  <a:moveTo>
                    <a:pt x="12700" y="0"/>
                  </a:moveTo>
                  <a:lnTo>
                    <a:pt x="5681980" y="0"/>
                  </a:lnTo>
                  <a:cubicBezTo>
                    <a:pt x="5688965" y="0"/>
                    <a:pt x="5694680" y="5715"/>
                    <a:pt x="5694680" y="12700"/>
                  </a:cubicBezTo>
                  <a:lnTo>
                    <a:pt x="5694680" y="2938780"/>
                  </a:lnTo>
                  <a:cubicBezTo>
                    <a:pt x="5694680" y="2945765"/>
                    <a:pt x="5688965" y="2951480"/>
                    <a:pt x="5681980" y="2951480"/>
                  </a:cubicBezTo>
                  <a:lnTo>
                    <a:pt x="12700" y="2951480"/>
                  </a:lnTo>
                  <a:cubicBezTo>
                    <a:pt x="5715" y="2951480"/>
                    <a:pt x="0" y="2945765"/>
                    <a:pt x="0" y="293878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938780"/>
                  </a:lnTo>
                  <a:lnTo>
                    <a:pt x="12700" y="2938780"/>
                  </a:lnTo>
                  <a:lnTo>
                    <a:pt x="12700" y="2926080"/>
                  </a:lnTo>
                  <a:lnTo>
                    <a:pt x="5681980" y="2926080"/>
                  </a:lnTo>
                  <a:lnTo>
                    <a:pt x="5681980" y="2938780"/>
                  </a:lnTo>
                  <a:lnTo>
                    <a:pt x="5669280" y="2938780"/>
                  </a:lnTo>
                  <a:lnTo>
                    <a:pt x="5669280" y="12700"/>
                  </a:lnTo>
                  <a:lnTo>
                    <a:pt x="5681980" y="12700"/>
                  </a:lnTo>
                  <a:lnTo>
                    <a:pt x="568198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82" id="82"/>
          <p:cNvGrpSpPr/>
          <p:nvPr/>
        </p:nvGrpSpPr>
        <p:grpSpPr>
          <a:xfrm rot="0">
            <a:off x="12952095" y="6025515"/>
            <a:ext cx="183642" cy="2213610"/>
            <a:chOff x="0" y="0"/>
            <a:chExt cx="244856" cy="2951480"/>
          </a:xfrm>
        </p:grpSpPr>
        <p:sp>
          <p:nvSpPr>
            <p:cNvPr name="Freeform 83" id="83"/>
            <p:cNvSpPr/>
            <p:nvPr/>
          </p:nvSpPr>
          <p:spPr>
            <a:xfrm flipH="false" flipV="false" rot="0">
              <a:off x="12700" y="12700"/>
              <a:ext cx="219456" cy="2926080"/>
            </a:xfrm>
            <a:custGeom>
              <a:avLst/>
              <a:gdLst/>
              <a:ahLst/>
              <a:cxnLst/>
              <a:rect r="r" b="b" t="t" l="l"/>
              <a:pathLst>
                <a:path h="2926080" w="219456">
                  <a:moveTo>
                    <a:pt x="0" y="0"/>
                  </a:moveTo>
                  <a:lnTo>
                    <a:pt x="219456" y="0"/>
                  </a:lnTo>
                  <a:lnTo>
                    <a:pt x="219456" y="2926080"/>
                  </a:lnTo>
                  <a:lnTo>
                    <a:pt x="0" y="2926080"/>
                  </a:lnTo>
                  <a:close/>
                </a:path>
              </a:pathLst>
            </a:custGeom>
            <a:solidFill>
              <a:srgbClr val="4C6FFF"/>
            </a:solidFill>
          </p:spPr>
        </p:sp>
        <p:sp>
          <p:nvSpPr>
            <p:cNvPr name="Freeform 84" id="84"/>
            <p:cNvSpPr/>
            <p:nvPr/>
          </p:nvSpPr>
          <p:spPr>
            <a:xfrm flipH="false" flipV="false" rot="0">
              <a:off x="0" y="0"/>
              <a:ext cx="244856" cy="2951480"/>
            </a:xfrm>
            <a:custGeom>
              <a:avLst/>
              <a:gdLst/>
              <a:ahLst/>
              <a:cxnLst/>
              <a:rect r="r" b="b" t="t" l="l"/>
              <a:pathLst>
                <a:path h="2951480" w="244856">
                  <a:moveTo>
                    <a:pt x="12700" y="0"/>
                  </a:moveTo>
                  <a:lnTo>
                    <a:pt x="232156" y="0"/>
                  </a:lnTo>
                  <a:cubicBezTo>
                    <a:pt x="239141" y="0"/>
                    <a:pt x="244856" y="5715"/>
                    <a:pt x="244856" y="12700"/>
                  </a:cubicBezTo>
                  <a:lnTo>
                    <a:pt x="244856" y="2938780"/>
                  </a:lnTo>
                  <a:cubicBezTo>
                    <a:pt x="244856" y="2945765"/>
                    <a:pt x="239141" y="2951480"/>
                    <a:pt x="232156" y="2951480"/>
                  </a:cubicBezTo>
                  <a:lnTo>
                    <a:pt x="12700" y="2951480"/>
                  </a:lnTo>
                  <a:cubicBezTo>
                    <a:pt x="5715" y="2951480"/>
                    <a:pt x="0" y="2945765"/>
                    <a:pt x="0" y="293878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938780"/>
                  </a:lnTo>
                  <a:lnTo>
                    <a:pt x="12700" y="2938780"/>
                  </a:lnTo>
                  <a:lnTo>
                    <a:pt x="12700" y="2926080"/>
                  </a:lnTo>
                  <a:lnTo>
                    <a:pt x="232156" y="2926080"/>
                  </a:lnTo>
                  <a:lnTo>
                    <a:pt x="232156" y="2938780"/>
                  </a:lnTo>
                  <a:lnTo>
                    <a:pt x="219456" y="2938780"/>
                  </a:lnTo>
                  <a:lnTo>
                    <a:pt x="219456" y="12700"/>
                  </a:lnTo>
                  <a:lnTo>
                    <a:pt x="232156" y="12700"/>
                  </a:lnTo>
                  <a:lnTo>
                    <a:pt x="232156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4C6FFF"/>
            </a:solidFill>
          </p:spPr>
        </p:sp>
      </p:grpSp>
      <p:grpSp>
        <p:nvGrpSpPr>
          <p:cNvPr name="Group 85" id="85"/>
          <p:cNvGrpSpPr/>
          <p:nvPr/>
        </p:nvGrpSpPr>
        <p:grpSpPr>
          <a:xfrm rot="0">
            <a:off x="13263372" y="6281928"/>
            <a:ext cx="3771900" cy="480060"/>
            <a:chOff x="0" y="0"/>
            <a:chExt cx="5029200" cy="640080"/>
          </a:xfrm>
        </p:grpSpPr>
        <p:sp>
          <p:nvSpPr>
            <p:cNvPr name="Freeform 86" id="86"/>
            <p:cNvSpPr/>
            <p:nvPr/>
          </p:nvSpPr>
          <p:spPr>
            <a:xfrm flipH="false" flipV="false" rot="0">
              <a:off x="0" y="0"/>
              <a:ext cx="5029200" cy="640080"/>
            </a:xfrm>
            <a:custGeom>
              <a:avLst/>
              <a:gdLst/>
              <a:ahLst/>
              <a:cxnLst/>
              <a:rect r="r" b="b" t="t" l="l"/>
              <a:pathLst>
                <a:path h="640080" w="5029200">
                  <a:moveTo>
                    <a:pt x="0" y="0"/>
                  </a:moveTo>
                  <a:lnTo>
                    <a:pt x="5029200" y="0"/>
                  </a:lnTo>
                  <a:lnTo>
                    <a:pt x="50292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3096" r="0" b="-103096"/>
              </a:stretch>
            </a:blipFill>
          </p:spPr>
        </p:sp>
        <p:sp>
          <p:nvSpPr>
            <p:cNvPr name="TextBox 87" id="87"/>
            <p:cNvSpPr txBox="true"/>
            <p:nvPr/>
          </p:nvSpPr>
          <p:spPr>
            <a:xfrm>
              <a:off x="0" y="-38100"/>
              <a:ext cx="502920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Resultado / Outcome 4</a:t>
              </a:r>
            </a:p>
          </p:txBody>
        </p:sp>
      </p:grpSp>
      <p:sp>
        <p:nvSpPr>
          <p:cNvPr name="TextBox 88" id="88"/>
          <p:cNvSpPr txBox="true"/>
          <p:nvPr/>
        </p:nvSpPr>
        <p:spPr>
          <a:xfrm rot="0">
            <a:off x="13354812" y="6838188"/>
            <a:ext cx="3589020" cy="11536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6B7280"/>
                </a:solidFill>
                <a:latin typeface="Calibri (MS)"/>
                <a:ea typeface="Calibri (MS)"/>
                <a:cs typeface="Calibri (MS)"/>
                <a:sym typeface="Calibri (MS)"/>
              </a:rPr>
              <a:t>Qué pasó y por qué importa.</a:t>
            </a:r>
          </a:p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6B7280"/>
                </a:solidFill>
                <a:latin typeface="Calibri (MS)"/>
                <a:ea typeface="Calibri (MS)"/>
                <a:cs typeface="Calibri (MS)"/>
                <a:sym typeface="Calibri (MS)"/>
              </a:rPr>
              <a:t>What happened &amp; why it matters.</a:t>
            </a:r>
          </a:p>
        </p:txBody>
      </p:sp>
      <p:grpSp>
        <p:nvGrpSpPr>
          <p:cNvPr name="Group 89" id="89"/>
          <p:cNvGrpSpPr/>
          <p:nvPr/>
        </p:nvGrpSpPr>
        <p:grpSpPr>
          <a:xfrm rot="0">
            <a:off x="15059025" y="4772025"/>
            <a:ext cx="57150" cy="468630"/>
            <a:chOff x="0" y="0"/>
            <a:chExt cx="76200" cy="624840"/>
          </a:xfrm>
        </p:grpSpPr>
        <p:sp>
          <p:nvSpPr>
            <p:cNvPr name="Freeform 90" id="90"/>
            <p:cNvSpPr/>
            <p:nvPr/>
          </p:nvSpPr>
          <p:spPr>
            <a:xfrm flipH="false" flipV="false" rot="0">
              <a:off x="0" y="38100"/>
              <a:ext cx="76200" cy="548640"/>
            </a:xfrm>
            <a:custGeom>
              <a:avLst/>
              <a:gdLst/>
              <a:ahLst/>
              <a:cxnLst/>
              <a:rect r="r" b="b" t="t" l="l"/>
              <a:pathLst>
                <a:path h="548640" w="76200">
                  <a:moveTo>
                    <a:pt x="76200" y="0"/>
                  </a:moveTo>
                  <a:lnTo>
                    <a:pt x="76200" y="548640"/>
                  </a:lnTo>
                  <a:lnTo>
                    <a:pt x="0" y="5486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91" id="91"/>
          <p:cNvGrpSpPr/>
          <p:nvPr/>
        </p:nvGrpSpPr>
        <p:grpSpPr>
          <a:xfrm rot="0">
            <a:off x="813435" y="8425815"/>
            <a:ext cx="16660673" cy="1047750"/>
            <a:chOff x="0" y="0"/>
            <a:chExt cx="22214230" cy="1397000"/>
          </a:xfrm>
        </p:grpSpPr>
        <p:sp>
          <p:nvSpPr>
            <p:cNvPr name="Freeform 92" id="92"/>
            <p:cNvSpPr/>
            <p:nvPr/>
          </p:nvSpPr>
          <p:spPr>
            <a:xfrm flipH="false" flipV="false" rot="0">
              <a:off x="12700" y="12700"/>
              <a:ext cx="22188805" cy="1371600"/>
            </a:xfrm>
            <a:custGeom>
              <a:avLst/>
              <a:gdLst/>
              <a:ahLst/>
              <a:cxnLst/>
              <a:rect r="r" b="b" t="t" l="l"/>
              <a:pathLst>
                <a:path h="1371600" w="22188805">
                  <a:moveTo>
                    <a:pt x="0" y="0"/>
                  </a:moveTo>
                  <a:lnTo>
                    <a:pt x="22188805" y="0"/>
                  </a:lnTo>
                  <a:lnTo>
                    <a:pt x="22188805" y="1371600"/>
                  </a:lnTo>
                  <a:lnTo>
                    <a:pt x="0" y="1371600"/>
                  </a:lnTo>
                  <a:close/>
                </a:path>
              </a:pathLst>
            </a:custGeom>
            <a:solidFill>
              <a:srgbClr val="F6F7FB"/>
            </a:solidFill>
          </p:spPr>
        </p:sp>
        <p:sp>
          <p:nvSpPr>
            <p:cNvPr name="Freeform 93" id="93"/>
            <p:cNvSpPr/>
            <p:nvPr/>
          </p:nvSpPr>
          <p:spPr>
            <a:xfrm flipH="false" flipV="false" rot="0">
              <a:off x="0" y="0"/>
              <a:ext cx="22214205" cy="1397000"/>
            </a:xfrm>
            <a:custGeom>
              <a:avLst/>
              <a:gdLst/>
              <a:ahLst/>
              <a:cxnLst/>
              <a:rect r="r" b="b" t="t" l="l"/>
              <a:pathLst>
                <a:path h="1397000" w="22214205">
                  <a:moveTo>
                    <a:pt x="12700" y="0"/>
                  </a:moveTo>
                  <a:lnTo>
                    <a:pt x="22201505" y="0"/>
                  </a:lnTo>
                  <a:cubicBezTo>
                    <a:pt x="22208491" y="0"/>
                    <a:pt x="22214205" y="5715"/>
                    <a:pt x="22214205" y="12700"/>
                  </a:cubicBezTo>
                  <a:lnTo>
                    <a:pt x="22214205" y="1384300"/>
                  </a:lnTo>
                  <a:cubicBezTo>
                    <a:pt x="22214205" y="1391285"/>
                    <a:pt x="22208491" y="1397000"/>
                    <a:pt x="22201505" y="1397000"/>
                  </a:cubicBezTo>
                  <a:lnTo>
                    <a:pt x="12700" y="1397000"/>
                  </a:lnTo>
                  <a:cubicBezTo>
                    <a:pt x="5715" y="1397000"/>
                    <a:pt x="0" y="1391285"/>
                    <a:pt x="0" y="138430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384300"/>
                  </a:lnTo>
                  <a:lnTo>
                    <a:pt x="12700" y="1384300"/>
                  </a:lnTo>
                  <a:lnTo>
                    <a:pt x="12700" y="1371600"/>
                  </a:lnTo>
                  <a:lnTo>
                    <a:pt x="22201505" y="1371600"/>
                  </a:lnTo>
                  <a:lnTo>
                    <a:pt x="22201505" y="1384300"/>
                  </a:lnTo>
                  <a:lnTo>
                    <a:pt x="22188805" y="1384300"/>
                  </a:lnTo>
                  <a:lnTo>
                    <a:pt x="22188805" y="12700"/>
                  </a:lnTo>
                  <a:lnTo>
                    <a:pt x="22201505" y="12700"/>
                  </a:lnTo>
                  <a:lnTo>
                    <a:pt x="22201505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94" id="94"/>
          <p:cNvGrpSpPr/>
          <p:nvPr/>
        </p:nvGrpSpPr>
        <p:grpSpPr>
          <a:xfrm rot="0">
            <a:off x="1165860" y="8668512"/>
            <a:ext cx="15955823" cy="548640"/>
            <a:chOff x="0" y="0"/>
            <a:chExt cx="21274430" cy="731520"/>
          </a:xfrm>
        </p:grpSpPr>
        <p:sp>
          <p:nvSpPr>
            <p:cNvPr name="Freeform 95" id="95"/>
            <p:cNvSpPr/>
            <p:nvPr/>
          </p:nvSpPr>
          <p:spPr>
            <a:xfrm flipH="false" flipV="false" rot="0">
              <a:off x="0" y="0"/>
              <a:ext cx="21274430" cy="731520"/>
            </a:xfrm>
            <a:custGeom>
              <a:avLst/>
              <a:gdLst/>
              <a:ahLst/>
              <a:cxnLst/>
              <a:rect r="r" b="b" t="t" l="l"/>
              <a:pathLst>
                <a:path h="731520" w="21274430">
                  <a:moveTo>
                    <a:pt x="0" y="0"/>
                  </a:moveTo>
                  <a:lnTo>
                    <a:pt x="21274430" y="0"/>
                  </a:lnTo>
                  <a:lnTo>
                    <a:pt x="2127443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16673" r="0" b="-516673"/>
              </a:stretch>
            </a:blipFill>
          </p:spPr>
        </p:sp>
        <p:sp>
          <p:nvSpPr>
            <p:cNvPr name="TextBox 96" id="96"/>
            <p:cNvSpPr txBox="true"/>
            <p:nvPr/>
          </p:nvSpPr>
          <p:spPr>
            <a:xfrm>
              <a:off x="0" y="-47625"/>
              <a:ext cx="21274430" cy="77914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374151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Espacio para una conclusión rápida / Quick takeaway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525" y="-9525"/>
            <a:ext cx="18306593" cy="636270"/>
            <a:chOff x="0" y="0"/>
            <a:chExt cx="24408790" cy="8483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2700" y="12700"/>
              <a:ext cx="24383364" cy="822960"/>
            </a:xfrm>
            <a:custGeom>
              <a:avLst/>
              <a:gdLst/>
              <a:ahLst/>
              <a:cxnLst/>
              <a:rect r="r" b="b" t="t" l="l"/>
              <a:pathLst>
                <a:path h="822960" w="24383364">
                  <a:moveTo>
                    <a:pt x="0" y="0"/>
                  </a:moveTo>
                  <a:lnTo>
                    <a:pt x="24383364" y="0"/>
                  </a:lnTo>
                  <a:lnTo>
                    <a:pt x="24383364" y="822960"/>
                  </a:lnTo>
                  <a:lnTo>
                    <a:pt x="0" y="822960"/>
                  </a:lnTo>
                  <a:close/>
                </a:path>
              </a:pathLst>
            </a:custGeom>
            <a:solidFill>
              <a:srgbClr val="F6F7FB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408764" cy="848360"/>
            </a:xfrm>
            <a:custGeom>
              <a:avLst/>
              <a:gdLst/>
              <a:ahLst/>
              <a:cxnLst/>
              <a:rect r="r" b="b" t="t" l="l"/>
              <a:pathLst>
                <a:path h="848360" w="24408764">
                  <a:moveTo>
                    <a:pt x="12700" y="0"/>
                  </a:moveTo>
                  <a:lnTo>
                    <a:pt x="24396064" y="0"/>
                  </a:lnTo>
                  <a:cubicBezTo>
                    <a:pt x="24403050" y="0"/>
                    <a:pt x="24408764" y="5715"/>
                    <a:pt x="24408764" y="12700"/>
                  </a:cubicBezTo>
                  <a:lnTo>
                    <a:pt x="24408764" y="835660"/>
                  </a:lnTo>
                  <a:cubicBezTo>
                    <a:pt x="24408764" y="842645"/>
                    <a:pt x="24403050" y="848360"/>
                    <a:pt x="24396064" y="848360"/>
                  </a:cubicBezTo>
                  <a:lnTo>
                    <a:pt x="12700" y="848360"/>
                  </a:lnTo>
                  <a:cubicBezTo>
                    <a:pt x="5715" y="848360"/>
                    <a:pt x="0" y="842645"/>
                    <a:pt x="0" y="8356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835660"/>
                  </a:lnTo>
                  <a:lnTo>
                    <a:pt x="12700" y="835660"/>
                  </a:lnTo>
                  <a:lnTo>
                    <a:pt x="12700" y="822960"/>
                  </a:lnTo>
                  <a:lnTo>
                    <a:pt x="24396064" y="822960"/>
                  </a:lnTo>
                  <a:lnTo>
                    <a:pt x="24396064" y="835660"/>
                  </a:lnTo>
                  <a:lnTo>
                    <a:pt x="24383364" y="835660"/>
                  </a:lnTo>
                  <a:lnTo>
                    <a:pt x="24383364" y="12700"/>
                  </a:lnTo>
                  <a:lnTo>
                    <a:pt x="24396064" y="12700"/>
                  </a:lnTo>
                  <a:lnTo>
                    <a:pt x="24396064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6F7FB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822960" y="109728"/>
            <a:ext cx="9715043" cy="411480"/>
            <a:chOff x="0" y="0"/>
            <a:chExt cx="12953390" cy="54864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953390" cy="548640"/>
            </a:xfrm>
            <a:custGeom>
              <a:avLst/>
              <a:gdLst/>
              <a:ahLst/>
              <a:cxnLst/>
              <a:rect r="r" b="b" t="t" l="l"/>
              <a:pathLst>
                <a:path h="548640" w="12953390">
                  <a:moveTo>
                    <a:pt x="0" y="0"/>
                  </a:moveTo>
                  <a:lnTo>
                    <a:pt x="12953390" y="0"/>
                  </a:lnTo>
                  <a:lnTo>
                    <a:pt x="1295339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10041" r="0" b="-410041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2953390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Vertical Timeline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880903" y="137160"/>
            <a:ext cx="6583680" cy="411480"/>
            <a:chOff x="0" y="0"/>
            <a:chExt cx="8778240" cy="54864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778240" cy="548640"/>
            </a:xfrm>
            <a:custGeom>
              <a:avLst/>
              <a:gdLst/>
              <a:ahLst/>
              <a:cxnLst/>
              <a:rect r="r" b="b" t="t" l="l"/>
              <a:pathLst>
                <a:path h="548640" w="8778240">
                  <a:moveTo>
                    <a:pt x="0" y="0"/>
                  </a:moveTo>
                  <a:lnTo>
                    <a:pt x="8778240" y="0"/>
                  </a:lnTo>
                  <a:lnTo>
                    <a:pt x="877824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61760" r="0" b="-26176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28575"/>
              <a:ext cx="877824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980"/>
                </a:lnSpc>
              </a:pPr>
              <a:r>
                <a:rPr lang="en-US" sz="165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Alternating blocks / Bloques alternos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22960" y="1028700"/>
            <a:ext cx="16641623" cy="754380"/>
            <a:chOff x="0" y="0"/>
            <a:chExt cx="22188830" cy="100584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2188830" cy="1005840"/>
            </a:xfrm>
            <a:custGeom>
              <a:avLst/>
              <a:gdLst/>
              <a:ahLst/>
              <a:cxnLst/>
              <a:rect r="r" b="b" t="t" l="l"/>
              <a:pathLst>
                <a:path h="1005840" w="22188830">
                  <a:moveTo>
                    <a:pt x="0" y="0"/>
                  </a:moveTo>
                  <a:lnTo>
                    <a:pt x="22188830" y="0"/>
                  </a:lnTo>
                  <a:lnTo>
                    <a:pt x="2218883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79839" r="0" b="-379839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66675"/>
              <a:ext cx="22188830" cy="10725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320"/>
                </a:lnSpc>
              </a:pPr>
              <a:r>
                <a:rPr lang="en-US" sz="36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Línea de tiempo vertical (alternada) / Vertical timeline (alternating)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822960" y="1851660"/>
            <a:ext cx="16641623" cy="480060"/>
            <a:chOff x="0" y="0"/>
            <a:chExt cx="22188830" cy="64008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2188830" cy="640080"/>
            </a:xfrm>
            <a:custGeom>
              <a:avLst/>
              <a:gdLst/>
              <a:ahLst/>
              <a:cxnLst/>
              <a:rect r="r" b="b" t="t" l="l"/>
              <a:pathLst>
                <a:path h="640080" w="22188830">
                  <a:moveTo>
                    <a:pt x="0" y="0"/>
                  </a:moveTo>
                  <a:lnTo>
                    <a:pt x="22188830" y="0"/>
                  </a:lnTo>
                  <a:lnTo>
                    <a:pt x="2218883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25462" r="0" b="-625462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22188830" cy="6877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Ideal para procesos o historias paso a paso.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9115196" y="3126105"/>
            <a:ext cx="57150" cy="6297930"/>
            <a:chOff x="0" y="0"/>
            <a:chExt cx="76200" cy="839724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38100"/>
              <a:ext cx="76200" cy="8321040"/>
            </a:xfrm>
            <a:custGeom>
              <a:avLst/>
              <a:gdLst/>
              <a:ahLst/>
              <a:cxnLst/>
              <a:rect r="r" b="b" t="t" l="l"/>
              <a:pathLst>
                <a:path h="8321040" w="76200">
                  <a:moveTo>
                    <a:pt x="76200" y="0"/>
                  </a:moveTo>
                  <a:lnTo>
                    <a:pt x="76200" y="8321040"/>
                  </a:lnTo>
                  <a:lnTo>
                    <a:pt x="0" y="83210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C6FFF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8942222" y="3090291"/>
            <a:ext cx="403098" cy="403098"/>
            <a:chOff x="0" y="0"/>
            <a:chExt cx="537464" cy="537464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12700" y="12700"/>
              <a:ext cx="512064" cy="512064"/>
            </a:xfrm>
            <a:custGeom>
              <a:avLst/>
              <a:gdLst/>
              <a:ahLst/>
              <a:cxnLst/>
              <a:rect r="r" b="b" t="t" l="l"/>
              <a:pathLst>
                <a:path h="512064" w="512064">
                  <a:moveTo>
                    <a:pt x="0" y="256032"/>
                  </a:moveTo>
                  <a:cubicBezTo>
                    <a:pt x="0" y="114681"/>
                    <a:pt x="114681" y="0"/>
                    <a:pt x="256032" y="0"/>
                  </a:cubicBezTo>
                  <a:cubicBezTo>
                    <a:pt x="397383" y="0"/>
                    <a:pt x="512064" y="114681"/>
                    <a:pt x="512064" y="256032"/>
                  </a:cubicBezTo>
                  <a:cubicBezTo>
                    <a:pt x="512064" y="397383"/>
                    <a:pt x="397383" y="512064"/>
                    <a:pt x="256032" y="512064"/>
                  </a:cubicBezTo>
                  <a:cubicBezTo>
                    <a:pt x="114681" y="512064"/>
                    <a:pt x="0" y="397383"/>
                    <a:pt x="0" y="256032"/>
                  </a:cubicBezTo>
                  <a:close/>
                </a:path>
              </a:pathLst>
            </a:custGeom>
            <a:solidFill>
              <a:srgbClr val="4C6FFF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537464" cy="537464"/>
            </a:xfrm>
            <a:custGeom>
              <a:avLst/>
              <a:gdLst/>
              <a:ahLst/>
              <a:cxnLst/>
              <a:rect r="r" b="b" t="t" l="l"/>
              <a:pathLst>
                <a:path h="537464" w="537464">
                  <a:moveTo>
                    <a:pt x="0" y="268732"/>
                  </a:moveTo>
                  <a:cubicBezTo>
                    <a:pt x="0" y="120269"/>
                    <a:pt x="120269" y="0"/>
                    <a:pt x="268732" y="0"/>
                  </a:cubicBezTo>
                  <a:lnTo>
                    <a:pt x="268732" y="12700"/>
                  </a:lnTo>
                  <a:lnTo>
                    <a:pt x="268732" y="0"/>
                  </a:lnTo>
                  <a:cubicBezTo>
                    <a:pt x="417195" y="0"/>
                    <a:pt x="537464" y="120269"/>
                    <a:pt x="537464" y="268732"/>
                  </a:cubicBezTo>
                  <a:lnTo>
                    <a:pt x="524764" y="268732"/>
                  </a:lnTo>
                  <a:lnTo>
                    <a:pt x="537464" y="268732"/>
                  </a:lnTo>
                  <a:cubicBezTo>
                    <a:pt x="537464" y="417195"/>
                    <a:pt x="417195" y="537464"/>
                    <a:pt x="268732" y="537464"/>
                  </a:cubicBezTo>
                  <a:lnTo>
                    <a:pt x="268732" y="524764"/>
                  </a:lnTo>
                  <a:lnTo>
                    <a:pt x="268732" y="537464"/>
                  </a:lnTo>
                  <a:cubicBezTo>
                    <a:pt x="120269" y="537464"/>
                    <a:pt x="0" y="417195"/>
                    <a:pt x="0" y="268732"/>
                  </a:cubicBezTo>
                  <a:lnTo>
                    <a:pt x="12700" y="268732"/>
                  </a:lnTo>
                  <a:lnTo>
                    <a:pt x="25400" y="268732"/>
                  </a:lnTo>
                  <a:lnTo>
                    <a:pt x="12700" y="268732"/>
                  </a:lnTo>
                  <a:lnTo>
                    <a:pt x="0" y="268732"/>
                  </a:lnTo>
                  <a:moveTo>
                    <a:pt x="25400" y="268732"/>
                  </a:moveTo>
                  <a:cubicBezTo>
                    <a:pt x="25400" y="275717"/>
                    <a:pt x="19685" y="281432"/>
                    <a:pt x="12700" y="281432"/>
                  </a:cubicBezTo>
                  <a:cubicBezTo>
                    <a:pt x="5715" y="281432"/>
                    <a:pt x="0" y="275717"/>
                    <a:pt x="0" y="268732"/>
                  </a:cubicBezTo>
                  <a:cubicBezTo>
                    <a:pt x="0" y="261747"/>
                    <a:pt x="5715" y="256032"/>
                    <a:pt x="12700" y="256032"/>
                  </a:cubicBezTo>
                  <a:cubicBezTo>
                    <a:pt x="19685" y="256032"/>
                    <a:pt x="25400" y="261747"/>
                    <a:pt x="25400" y="268732"/>
                  </a:cubicBezTo>
                  <a:cubicBezTo>
                    <a:pt x="25400" y="403098"/>
                    <a:pt x="134366" y="512064"/>
                    <a:pt x="268732" y="512064"/>
                  </a:cubicBezTo>
                  <a:cubicBezTo>
                    <a:pt x="403098" y="512064"/>
                    <a:pt x="512064" y="403098"/>
                    <a:pt x="512064" y="268732"/>
                  </a:cubicBezTo>
                  <a:cubicBezTo>
                    <a:pt x="512064" y="134366"/>
                    <a:pt x="403098" y="25400"/>
                    <a:pt x="268732" y="25400"/>
                  </a:cubicBezTo>
                  <a:lnTo>
                    <a:pt x="268732" y="12700"/>
                  </a:lnTo>
                  <a:lnTo>
                    <a:pt x="268732" y="25400"/>
                  </a:lnTo>
                  <a:cubicBezTo>
                    <a:pt x="134366" y="25400"/>
                    <a:pt x="25400" y="134366"/>
                    <a:pt x="25400" y="26873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813435" y="2630805"/>
            <a:ext cx="7425690" cy="1322070"/>
            <a:chOff x="0" y="0"/>
            <a:chExt cx="9900920" cy="176276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12700" y="12700"/>
              <a:ext cx="9875520" cy="1737360"/>
            </a:xfrm>
            <a:custGeom>
              <a:avLst/>
              <a:gdLst/>
              <a:ahLst/>
              <a:cxnLst/>
              <a:rect r="r" b="b" t="t" l="l"/>
              <a:pathLst>
                <a:path h="1737360" w="9875520">
                  <a:moveTo>
                    <a:pt x="0" y="0"/>
                  </a:moveTo>
                  <a:lnTo>
                    <a:pt x="9875520" y="0"/>
                  </a:lnTo>
                  <a:lnTo>
                    <a:pt x="9875520" y="1737360"/>
                  </a:lnTo>
                  <a:lnTo>
                    <a:pt x="0" y="173736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9900920" cy="1762760"/>
            </a:xfrm>
            <a:custGeom>
              <a:avLst/>
              <a:gdLst/>
              <a:ahLst/>
              <a:cxnLst/>
              <a:rect r="r" b="b" t="t" l="l"/>
              <a:pathLst>
                <a:path h="1762760" w="9900920">
                  <a:moveTo>
                    <a:pt x="12700" y="0"/>
                  </a:moveTo>
                  <a:lnTo>
                    <a:pt x="9888220" y="0"/>
                  </a:lnTo>
                  <a:cubicBezTo>
                    <a:pt x="9895205" y="0"/>
                    <a:pt x="9900920" y="5715"/>
                    <a:pt x="9900920" y="12700"/>
                  </a:cubicBezTo>
                  <a:lnTo>
                    <a:pt x="9900920" y="1750060"/>
                  </a:lnTo>
                  <a:cubicBezTo>
                    <a:pt x="9900920" y="1757045"/>
                    <a:pt x="9895205" y="1762760"/>
                    <a:pt x="9888220" y="1762760"/>
                  </a:cubicBezTo>
                  <a:lnTo>
                    <a:pt x="12700" y="1762760"/>
                  </a:lnTo>
                  <a:cubicBezTo>
                    <a:pt x="5715" y="1762760"/>
                    <a:pt x="0" y="1757045"/>
                    <a:pt x="0" y="17500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750060"/>
                  </a:lnTo>
                  <a:lnTo>
                    <a:pt x="12700" y="1750060"/>
                  </a:lnTo>
                  <a:lnTo>
                    <a:pt x="12700" y="1737360"/>
                  </a:lnTo>
                  <a:lnTo>
                    <a:pt x="9888220" y="1737360"/>
                  </a:lnTo>
                  <a:lnTo>
                    <a:pt x="9888220" y="1750060"/>
                  </a:lnTo>
                  <a:lnTo>
                    <a:pt x="9875520" y="1750060"/>
                  </a:lnTo>
                  <a:lnTo>
                    <a:pt x="9875520" y="12700"/>
                  </a:lnTo>
                  <a:lnTo>
                    <a:pt x="9888220" y="12700"/>
                  </a:lnTo>
                  <a:lnTo>
                    <a:pt x="988822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813435" y="2630805"/>
            <a:ext cx="211074" cy="1322070"/>
            <a:chOff x="0" y="0"/>
            <a:chExt cx="281432" cy="176276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12700" y="12700"/>
              <a:ext cx="256032" cy="1737360"/>
            </a:xfrm>
            <a:custGeom>
              <a:avLst/>
              <a:gdLst/>
              <a:ahLst/>
              <a:cxnLst/>
              <a:rect r="r" b="b" t="t" l="l"/>
              <a:pathLst>
                <a:path h="1737360" w="256032">
                  <a:moveTo>
                    <a:pt x="0" y="0"/>
                  </a:moveTo>
                  <a:lnTo>
                    <a:pt x="256032" y="0"/>
                  </a:lnTo>
                  <a:lnTo>
                    <a:pt x="256032" y="1737360"/>
                  </a:lnTo>
                  <a:lnTo>
                    <a:pt x="0" y="1737360"/>
                  </a:lnTo>
                  <a:close/>
                </a:path>
              </a:pathLst>
            </a:custGeom>
            <a:solidFill>
              <a:srgbClr val="4C6FFF"/>
            </a:solid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81432" cy="1762760"/>
            </a:xfrm>
            <a:custGeom>
              <a:avLst/>
              <a:gdLst/>
              <a:ahLst/>
              <a:cxnLst/>
              <a:rect r="r" b="b" t="t" l="l"/>
              <a:pathLst>
                <a:path h="1762760" w="281432">
                  <a:moveTo>
                    <a:pt x="12700" y="0"/>
                  </a:moveTo>
                  <a:lnTo>
                    <a:pt x="268732" y="0"/>
                  </a:lnTo>
                  <a:cubicBezTo>
                    <a:pt x="275717" y="0"/>
                    <a:pt x="281432" y="5715"/>
                    <a:pt x="281432" y="12700"/>
                  </a:cubicBezTo>
                  <a:lnTo>
                    <a:pt x="281432" y="1750060"/>
                  </a:lnTo>
                  <a:cubicBezTo>
                    <a:pt x="281432" y="1757045"/>
                    <a:pt x="275717" y="1762760"/>
                    <a:pt x="268732" y="1762760"/>
                  </a:cubicBezTo>
                  <a:lnTo>
                    <a:pt x="12700" y="1762760"/>
                  </a:lnTo>
                  <a:cubicBezTo>
                    <a:pt x="5715" y="1762760"/>
                    <a:pt x="0" y="1757045"/>
                    <a:pt x="0" y="17500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750060"/>
                  </a:lnTo>
                  <a:lnTo>
                    <a:pt x="12700" y="1750060"/>
                  </a:lnTo>
                  <a:lnTo>
                    <a:pt x="12700" y="1737360"/>
                  </a:lnTo>
                  <a:lnTo>
                    <a:pt x="268732" y="1737360"/>
                  </a:lnTo>
                  <a:lnTo>
                    <a:pt x="268732" y="1750060"/>
                  </a:lnTo>
                  <a:lnTo>
                    <a:pt x="256032" y="1750060"/>
                  </a:lnTo>
                  <a:lnTo>
                    <a:pt x="256032" y="12700"/>
                  </a:lnTo>
                  <a:lnTo>
                    <a:pt x="268732" y="12700"/>
                  </a:lnTo>
                  <a:lnTo>
                    <a:pt x="268732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4C6FFF"/>
            </a:solid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1207008" y="2804922"/>
            <a:ext cx="6858000" cy="480060"/>
            <a:chOff x="0" y="0"/>
            <a:chExt cx="9144000" cy="64008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9144000" cy="640080"/>
            </a:xfrm>
            <a:custGeom>
              <a:avLst/>
              <a:gdLst/>
              <a:ahLst/>
              <a:cxnLst/>
              <a:rect r="r" b="b" t="t" l="l"/>
              <a:pathLst>
                <a:path h="640080" w="9144000">
                  <a:moveTo>
                    <a:pt x="0" y="0"/>
                  </a:moveTo>
                  <a:lnTo>
                    <a:pt x="9144000" y="0"/>
                  </a:lnTo>
                  <a:lnTo>
                    <a:pt x="91440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8357" r="0" b="-228357"/>
              </a:stretch>
            </a:blip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57150"/>
              <a:ext cx="9144000" cy="6972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700"/>
                </a:lnSpc>
              </a:pPr>
              <a:r>
                <a:rPr lang="en-US" sz="225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Descubrimiento / Discover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207008" y="3298698"/>
            <a:ext cx="6858000" cy="480060"/>
            <a:chOff x="0" y="0"/>
            <a:chExt cx="9144000" cy="64008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9144000" cy="640080"/>
            </a:xfrm>
            <a:custGeom>
              <a:avLst/>
              <a:gdLst/>
              <a:ahLst/>
              <a:cxnLst/>
              <a:rect r="r" b="b" t="t" l="l"/>
              <a:pathLst>
                <a:path h="640080" w="9144000">
                  <a:moveTo>
                    <a:pt x="0" y="0"/>
                  </a:moveTo>
                  <a:lnTo>
                    <a:pt x="9144000" y="0"/>
                  </a:lnTo>
                  <a:lnTo>
                    <a:pt x="91440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8357" r="0" b="-228357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38100"/>
              <a:ext cx="914400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70"/>
                </a:lnSpc>
              </a:pPr>
              <a:r>
                <a:rPr lang="en-US" sz="1725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Añade 1 frase de apoyo para explicar en vivo. / Add 1 supporting sentence.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8201025" y="3263265"/>
            <a:ext cx="724433" cy="57150"/>
            <a:chOff x="0" y="0"/>
            <a:chExt cx="965911" cy="762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38100" y="0"/>
              <a:ext cx="889762" cy="76200"/>
            </a:xfrm>
            <a:custGeom>
              <a:avLst/>
              <a:gdLst/>
              <a:ahLst/>
              <a:cxnLst/>
              <a:rect r="r" b="b" t="t" l="l"/>
              <a:pathLst>
                <a:path h="76200" w="889762">
                  <a:moveTo>
                    <a:pt x="0" y="0"/>
                  </a:moveTo>
                  <a:lnTo>
                    <a:pt x="889762" y="0"/>
                  </a:lnTo>
                  <a:lnTo>
                    <a:pt x="889762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36" id="36"/>
          <p:cNvGrpSpPr/>
          <p:nvPr/>
        </p:nvGrpSpPr>
        <p:grpSpPr>
          <a:xfrm rot="0">
            <a:off x="8942222" y="4530471"/>
            <a:ext cx="403098" cy="403098"/>
            <a:chOff x="0" y="0"/>
            <a:chExt cx="537464" cy="537464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12700" y="12700"/>
              <a:ext cx="512064" cy="512064"/>
            </a:xfrm>
            <a:custGeom>
              <a:avLst/>
              <a:gdLst/>
              <a:ahLst/>
              <a:cxnLst/>
              <a:rect r="r" b="b" t="t" l="l"/>
              <a:pathLst>
                <a:path h="512064" w="512064">
                  <a:moveTo>
                    <a:pt x="0" y="256032"/>
                  </a:moveTo>
                  <a:cubicBezTo>
                    <a:pt x="0" y="114681"/>
                    <a:pt x="114681" y="0"/>
                    <a:pt x="256032" y="0"/>
                  </a:cubicBezTo>
                  <a:cubicBezTo>
                    <a:pt x="397383" y="0"/>
                    <a:pt x="512064" y="114681"/>
                    <a:pt x="512064" y="256032"/>
                  </a:cubicBezTo>
                  <a:cubicBezTo>
                    <a:pt x="512064" y="397383"/>
                    <a:pt x="397383" y="512064"/>
                    <a:pt x="256032" y="512064"/>
                  </a:cubicBezTo>
                  <a:cubicBezTo>
                    <a:pt x="114681" y="512064"/>
                    <a:pt x="0" y="397383"/>
                    <a:pt x="0" y="256032"/>
                  </a:cubicBezTo>
                  <a:close/>
                </a:path>
              </a:pathLst>
            </a:custGeom>
            <a:solidFill>
              <a:srgbClr val="FF6B6B"/>
            </a:solidFill>
          </p:spPr>
        </p:sp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537464" cy="537464"/>
            </a:xfrm>
            <a:custGeom>
              <a:avLst/>
              <a:gdLst/>
              <a:ahLst/>
              <a:cxnLst/>
              <a:rect r="r" b="b" t="t" l="l"/>
              <a:pathLst>
                <a:path h="537464" w="537464">
                  <a:moveTo>
                    <a:pt x="0" y="268732"/>
                  </a:moveTo>
                  <a:cubicBezTo>
                    <a:pt x="0" y="120269"/>
                    <a:pt x="120269" y="0"/>
                    <a:pt x="268732" y="0"/>
                  </a:cubicBezTo>
                  <a:lnTo>
                    <a:pt x="268732" y="12700"/>
                  </a:lnTo>
                  <a:lnTo>
                    <a:pt x="268732" y="0"/>
                  </a:lnTo>
                  <a:cubicBezTo>
                    <a:pt x="417195" y="0"/>
                    <a:pt x="537464" y="120269"/>
                    <a:pt x="537464" y="268732"/>
                  </a:cubicBezTo>
                  <a:lnTo>
                    <a:pt x="524764" y="268732"/>
                  </a:lnTo>
                  <a:lnTo>
                    <a:pt x="537464" y="268732"/>
                  </a:lnTo>
                  <a:cubicBezTo>
                    <a:pt x="537464" y="417195"/>
                    <a:pt x="417195" y="537464"/>
                    <a:pt x="268732" y="537464"/>
                  </a:cubicBezTo>
                  <a:lnTo>
                    <a:pt x="268732" y="524764"/>
                  </a:lnTo>
                  <a:lnTo>
                    <a:pt x="268732" y="537464"/>
                  </a:lnTo>
                  <a:cubicBezTo>
                    <a:pt x="120269" y="537464"/>
                    <a:pt x="0" y="417195"/>
                    <a:pt x="0" y="268732"/>
                  </a:cubicBezTo>
                  <a:lnTo>
                    <a:pt x="12700" y="268732"/>
                  </a:lnTo>
                  <a:lnTo>
                    <a:pt x="25400" y="268732"/>
                  </a:lnTo>
                  <a:lnTo>
                    <a:pt x="12700" y="268732"/>
                  </a:lnTo>
                  <a:lnTo>
                    <a:pt x="0" y="268732"/>
                  </a:lnTo>
                  <a:moveTo>
                    <a:pt x="25400" y="268732"/>
                  </a:moveTo>
                  <a:cubicBezTo>
                    <a:pt x="25400" y="275717"/>
                    <a:pt x="19685" y="281432"/>
                    <a:pt x="12700" y="281432"/>
                  </a:cubicBezTo>
                  <a:cubicBezTo>
                    <a:pt x="5715" y="281432"/>
                    <a:pt x="0" y="275717"/>
                    <a:pt x="0" y="268732"/>
                  </a:cubicBezTo>
                  <a:cubicBezTo>
                    <a:pt x="0" y="261747"/>
                    <a:pt x="5715" y="256032"/>
                    <a:pt x="12700" y="256032"/>
                  </a:cubicBezTo>
                  <a:cubicBezTo>
                    <a:pt x="19685" y="256032"/>
                    <a:pt x="25400" y="261747"/>
                    <a:pt x="25400" y="268732"/>
                  </a:cubicBezTo>
                  <a:cubicBezTo>
                    <a:pt x="25400" y="403098"/>
                    <a:pt x="134366" y="512064"/>
                    <a:pt x="268732" y="512064"/>
                  </a:cubicBezTo>
                  <a:cubicBezTo>
                    <a:pt x="403098" y="512064"/>
                    <a:pt x="512064" y="403098"/>
                    <a:pt x="512064" y="268732"/>
                  </a:cubicBezTo>
                  <a:cubicBezTo>
                    <a:pt x="512064" y="134366"/>
                    <a:pt x="403098" y="25400"/>
                    <a:pt x="268732" y="25400"/>
                  </a:cubicBezTo>
                  <a:lnTo>
                    <a:pt x="268732" y="12700"/>
                  </a:lnTo>
                  <a:lnTo>
                    <a:pt x="268732" y="25400"/>
                  </a:lnTo>
                  <a:cubicBezTo>
                    <a:pt x="134366" y="25400"/>
                    <a:pt x="25400" y="134366"/>
                    <a:pt x="25400" y="26873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39" id="39"/>
          <p:cNvGrpSpPr/>
          <p:nvPr/>
        </p:nvGrpSpPr>
        <p:grpSpPr>
          <a:xfrm rot="0">
            <a:off x="9751466" y="4070985"/>
            <a:ext cx="7425690" cy="1322070"/>
            <a:chOff x="0" y="0"/>
            <a:chExt cx="9900920" cy="176276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12700" y="12700"/>
              <a:ext cx="9875520" cy="1737360"/>
            </a:xfrm>
            <a:custGeom>
              <a:avLst/>
              <a:gdLst/>
              <a:ahLst/>
              <a:cxnLst/>
              <a:rect r="r" b="b" t="t" l="l"/>
              <a:pathLst>
                <a:path h="1737360" w="9875520">
                  <a:moveTo>
                    <a:pt x="0" y="0"/>
                  </a:moveTo>
                  <a:lnTo>
                    <a:pt x="9875520" y="0"/>
                  </a:lnTo>
                  <a:lnTo>
                    <a:pt x="9875520" y="1737360"/>
                  </a:lnTo>
                  <a:lnTo>
                    <a:pt x="0" y="173736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9900920" cy="1762760"/>
            </a:xfrm>
            <a:custGeom>
              <a:avLst/>
              <a:gdLst/>
              <a:ahLst/>
              <a:cxnLst/>
              <a:rect r="r" b="b" t="t" l="l"/>
              <a:pathLst>
                <a:path h="1762760" w="9900920">
                  <a:moveTo>
                    <a:pt x="12700" y="0"/>
                  </a:moveTo>
                  <a:lnTo>
                    <a:pt x="9888220" y="0"/>
                  </a:lnTo>
                  <a:cubicBezTo>
                    <a:pt x="9895205" y="0"/>
                    <a:pt x="9900920" y="5715"/>
                    <a:pt x="9900920" y="12700"/>
                  </a:cubicBezTo>
                  <a:lnTo>
                    <a:pt x="9900920" y="1750060"/>
                  </a:lnTo>
                  <a:cubicBezTo>
                    <a:pt x="9900920" y="1757045"/>
                    <a:pt x="9895205" y="1762760"/>
                    <a:pt x="9888220" y="1762760"/>
                  </a:cubicBezTo>
                  <a:lnTo>
                    <a:pt x="12700" y="1762760"/>
                  </a:lnTo>
                  <a:cubicBezTo>
                    <a:pt x="5715" y="1762760"/>
                    <a:pt x="0" y="1757045"/>
                    <a:pt x="0" y="17500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750060"/>
                  </a:lnTo>
                  <a:lnTo>
                    <a:pt x="12700" y="1750060"/>
                  </a:lnTo>
                  <a:lnTo>
                    <a:pt x="12700" y="1737360"/>
                  </a:lnTo>
                  <a:lnTo>
                    <a:pt x="9888220" y="1737360"/>
                  </a:lnTo>
                  <a:lnTo>
                    <a:pt x="9888220" y="1750060"/>
                  </a:lnTo>
                  <a:lnTo>
                    <a:pt x="9875520" y="1750060"/>
                  </a:lnTo>
                  <a:lnTo>
                    <a:pt x="9875520" y="12700"/>
                  </a:lnTo>
                  <a:lnTo>
                    <a:pt x="9888220" y="12700"/>
                  </a:lnTo>
                  <a:lnTo>
                    <a:pt x="988822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42" id="42"/>
          <p:cNvGrpSpPr/>
          <p:nvPr/>
        </p:nvGrpSpPr>
        <p:grpSpPr>
          <a:xfrm rot="0">
            <a:off x="9751466" y="4070985"/>
            <a:ext cx="211074" cy="1322070"/>
            <a:chOff x="0" y="0"/>
            <a:chExt cx="281432" cy="176276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12700" y="12700"/>
              <a:ext cx="256032" cy="1737360"/>
            </a:xfrm>
            <a:custGeom>
              <a:avLst/>
              <a:gdLst/>
              <a:ahLst/>
              <a:cxnLst/>
              <a:rect r="r" b="b" t="t" l="l"/>
              <a:pathLst>
                <a:path h="1737360" w="256032">
                  <a:moveTo>
                    <a:pt x="0" y="0"/>
                  </a:moveTo>
                  <a:lnTo>
                    <a:pt x="256032" y="0"/>
                  </a:lnTo>
                  <a:lnTo>
                    <a:pt x="256032" y="1737360"/>
                  </a:lnTo>
                  <a:lnTo>
                    <a:pt x="0" y="1737360"/>
                  </a:lnTo>
                  <a:close/>
                </a:path>
              </a:pathLst>
            </a:custGeom>
            <a:solidFill>
              <a:srgbClr val="FF6B6B"/>
            </a:solidFill>
          </p:spPr>
        </p:sp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281432" cy="1762760"/>
            </a:xfrm>
            <a:custGeom>
              <a:avLst/>
              <a:gdLst/>
              <a:ahLst/>
              <a:cxnLst/>
              <a:rect r="r" b="b" t="t" l="l"/>
              <a:pathLst>
                <a:path h="1762760" w="281432">
                  <a:moveTo>
                    <a:pt x="12700" y="0"/>
                  </a:moveTo>
                  <a:lnTo>
                    <a:pt x="268732" y="0"/>
                  </a:lnTo>
                  <a:cubicBezTo>
                    <a:pt x="275717" y="0"/>
                    <a:pt x="281432" y="5715"/>
                    <a:pt x="281432" y="12700"/>
                  </a:cubicBezTo>
                  <a:lnTo>
                    <a:pt x="281432" y="1750060"/>
                  </a:lnTo>
                  <a:cubicBezTo>
                    <a:pt x="281432" y="1757045"/>
                    <a:pt x="275717" y="1762760"/>
                    <a:pt x="268732" y="1762760"/>
                  </a:cubicBezTo>
                  <a:lnTo>
                    <a:pt x="12700" y="1762760"/>
                  </a:lnTo>
                  <a:cubicBezTo>
                    <a:pt x="5715" y="1762760"/>
                    <a:pt x="0" y="1757045"/>
                    <a:pt x="0" y="17500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750060"/>
                  </a:lnTo>
                  <a:lnTo>
                    <a:pt x="12700" y="1750060"/>
                  </a:lnTo>
                  <a:lnTo>
                    <a:pt x="12700" y="1737360"/>
                  </a:lnTo>
                  <a:lnTo>
                    <a:pt x="268732" y="1737360"/>
                  </a:lnTo>
                  <a:lnTo>
                    <a:pt x="268732" y="1750060"/>
                  </a:lnTo>
                  <a:lnTo>
                    <a:pt x="256032" y="1750060"/>
                  </a:lnTo>
                  <a:lnTo>
                    <a:pt x="256032" y="12700"/>
                  </a:lnTo>
                  <a:lnTo>
                    <a:pt x="268732" y="12700"/>
                  </a:lnTo>
                  <a:lnTo>
                    <a:pt x="268732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F6B6B"/>
            </a:solid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0145039" y="4245102"/>
            <a:ext cx="6858000" cy="480060"/>
            <a:chOff x="0" y="0"/>
            <a:chExt cx="9144000" cy="64008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9144000" cy="640080"/>
            </a:xfrm>
            <a:custGeom>
              <a:avLst/>
              <a:gdLst/>
              <a:ahLst/>
              <a:cxnLst/>
              <a:rect r="r" b="b" t="t" l="l"/>
              <a:pathLst>
                <a:path h="640080" w="9144000">
                  <a:moveTo>
                    <a:pt x="0" y="0"/>
                  </a:moveTo>
                  <a:lnTo>
                    <a:pt x="9144000" y="0"/>
                  </a:lnTo>
                  <a:lnTo>
                    <a:pt x="91440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8357" r="0" b="-228357"/>
              </a:stretch>
            </a:blipFill>
          </p:spPr>
        </p:sp>
        <p:sp>
          <p:nvSpPr>
            <p:cNvPr name="TextBox 47" id="47"/>
            <p:cNvSpPr txBox="true"/>
            <p:nvPr/>
          </p:nvSpPr>
          <p:spPr>
            <a:xfrm>
              <a:off x="0" y="-57150"/>
              <a:ext cx="9144000" cy="6972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700"/>
                </a:lnSpc>
              </a:pPr>
              <a:r>
                <a:rPr lang="en-US" sz="225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Definición / Define</a:t>
              </a: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10145039" y="4738878"/>
            <a:ext cx="6858000" cy="480060"/>
            <a:chOff x="0" y="0"/>
            <a:chExt cx="9144000" cy="640080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9144000" cy="640080"/>
            </a:xfrm>
            <a:custGeom>
              <a:avLst/>
              <a:gdLst/>
              <a:ahLst/>
              <a:cxnLst/>
              <a:rect r="r" b="b" t="t" l="l"/>
              <a:pathLst>
                <a:path h="640080" w="9144000">
                  <a:moveTo>
                    <a:pt x="0" y="0"/>
                  </a:moveTo>
                  <a:lnTo>
                    <a:pt x="9144000" y="0"/>
                  </a:lnTo>
                  <a:lnTo>
                    <a:pt x="91440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8357" r="0" b="-228357"/>
              </a:stretch>
            </a:blipFill>
          </p:spPr>
        </p:sp>
        <p:sp>
          <p:nvSpPr>
            <p:cNvPr name="TextBox 50" id="50"/>
            <p:cNvSpPr txBox="true"/>
            <p:nvPr/>
          </p:nvSpPr>
          <p:spPr>
            <a:xfrm>
              <a:off x="0" y="-38100"/>
              <a:ext cx="914400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70"/>
                </a:lnSpc>
              </a:pPr>
              <a:r>
                <a:rPr lang="en-US" sz="1725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Añade 1 frase de apoyo para explicar en vivo. / Add 1 supporting sentence.</a:t>
              </a:r>
            </a:p>
          </p:txBody>
        </p:sp>
      </p:grpSp>
      <p:grpSp>
        <p:nvGrpSpPr>
          <p:cNvPr name="Group 51" id="51"/>
          <p:cNvGrpSpPr/>
          <p:nvPr/>
        </p:nvGrpSpPr>
        <p:grpSpPr>
          <a:xfrm rot="0">
            <a:off x="9362084" y="4703445"/>
            <a:ext cx="427482" cy="57150"/>
            <a:chOff x="0" y="0"/>
            <a:chExt cx="569976" cy="76200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38100" y="0"/>
              <a:ext cx="493776" cy="76200"/>
            </a:xfrm>
            <a:custGeom>
              <a:avLst/>
              <a:gdLst/>
              <a:ahLst/>
              <a:cxnLst/>
              <a:rect r="r" b="b" t="t" l="l"/>
              <a:pathLst>
                <a:path h="76200" w="493776">
                  <a:moveTo>
                    <a:pt x="0" y="0"/>
                  </a:moveTo>
                  <a:lnTo>
                    <a:pt x="493776" y="0"/>
                  </a:lnTo>
                  <a:lnTo>
                    <a:pt x="493776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53" id="53"/>
          <p:cNvGrpSpPr/>
          <p:nvPr/>
        </p:nvGrpSpPr>
        <p:grpSpPr>
          <a:xfrm rot="0">
            <a:off x="8942222" y="5970651"/>
            <a:ext cx="403098" cy="403098"/>
            <a:chOff x="0" y="0"/>
            <a:chExt cx="537464" cy="537464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12700" y="12700"/>
              <a:ext cx="512064" cy="512064"/>
            </a:xfrm>
            <a:custGeom>
              <a:avLst/>
              <a:gdLst/>
              <a:ahLst/>
              <a:cxnLst/>
              <a:rect r="r" b="b" t="t" l="l"/>
              <a:pathLst>
                <a:path h="512064" w="512064">
                  <a:moveTo>
                    <a:pt x="0" y="256032"/>
                  </a:moveTo>
                  <a:cubicBezTo>
                    <a:pt x="0" y="114681"/>
                    <a:pt x="114681" y="0"/>
                    <a:pt x="256032" y="0"/>
                  </a:cubicBezTo>
                  <a:cubicBezTo>
                    <a:pt x="397383" y="0"/>
                    <a:pt x="512064" y="114681"/>
                    <a:pt x="512064" y="256032"/>
                  </a:cubicBezTo>
                  <a:cubicBezTo>
                    <a:pt x="512064" y="397383"/>
                    <a:pt x="397383" y="512064"/>
                    <a:pt x="256032" y="512064"/>
                  </a:cubicBezTo>
                  <a:cubicBezTo>
                    <a:pt x="114681" y="512064"/>
                    <a:pt x="0" y="397383"/>
                    <a:pt x="0" y="256032"/>
                  </a:cubicBezTo>
                  <a:close/>
                </a:path>
              </a:pathLst>
            </a:custGeom>
            <a:solidFill>
              <a:srgbClr val="8B5CF6"/>
            </a:solidFill>
          </p:spPr>
        </p:sp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537464" cy="537464"/>
            </a:xfrm>
            <a:custGeom>
              <a:avLst/>
              <a:gdLst/>
              <a:ahLst/>
              <a:cxnLst/>
              <a:rect r="r" b="b" t="t" l="l"/>
              <a:pathLst>
                <a:path h="537464" w="537464">
                  <a:moveTo>
                    <a:pt x="0" y="268732"/>
                  </a:moveTo>
                  <a:cubicBezTo>
                    <a:pt x="0" y="120269"/>
                    <a:pt x="120269" y="0"/>
                    <a:pt x="268732" y="0"/>
                  </a:cubicBezTo>
                  <a:lnTo>
                    <a:pt x="268732" y="12700"/>
                  </a:lnTo>
                  <a:lnTo>
                    <a:pt x="268732" y="0"/>
                  </a:lnTo>
                  <a:cubicBezTo>
                    <a:pt x="417195" y="0"/>
                    <a:pt x="537464" y="120269"/>
                    <a:pt x="537464" y="268732"/>
                  </a:cubicBezTo>
                  <a:lnTo>
                    <a:pt x="524764" y="268732"/>
                  </a:lnTo>
                  <a:lnTo>
                    <a:pt x="537464" y="268732"/>
                  </a:lnTo>
                  <a:cubicBezTo>
                    <a:pt x="537464" y="417195"/>
                    <a:pt x="417195" y="537464"/>
                    <a:pt x="268732" y="537464"/>
                  </a:cubicBezTo>
                  <a:lnTo>
                    <a:pt x="268732" y="524764"/>
                  </a:lnTo>
                  <a:lnTo>
                    <a:pt x="268732" y="537464"/>
                  </a:lnTo>
                  <a:cubicBezTo>
                    <a:pt x="120269" y="537464"/>
                    <a:pt x="0" y="417195"/>
                    <a:pt x="0" y="268732"/>
                  </a:cubicBezTo>
                  <a:lnTo>
                    <a:pt x="12700" y="268732"/>
                  </a:lnTo>
                  <a:lnTo>
                    <a:pt x="25400" y="268732"/>
                  </a:lnTo>
                  <a:lnTo>
                    <a:pt x="12700" y="268732"/>
                  </a:lnTo>
                  <a:lnTo>
                    <a:pt x="0" y="268732"/>
                  </a:lnTo>
                  <a:moveTo>
                    <a:pt x="25400" y="268732"/>
                  </a:moveTo>
                  <a:cubicBezTo>
                    <a:pt x="25400" y="275717"/>
                    <a:pt x="19685" y="281432"/>
                    <a:pt x="12700" y="281432"/>
                  </a:cubicBezTo>
                  <a:cubicBezTo>
                    <a:pt x="5715" y="281432"/>
                    <a:pt x="0" y="275717"/>
                    <a:pt x="0" y="268732"/>
                  </a:cubicBezTo>
                  <a:cubicBezTo>
                    <a:pt x="0" y="261747"/>
                    <a:pt x="5715" y="256032"/>
                    <a:pt x="12700" y="256032"/>
                  </a:cubicBezTo>
                  <a:cubicBezTo>
                    <a:pt x="19685" y="256032"/>
                    <a:pt x="25400" y="261747"/>
                    <a:pt x="25400" y="268732"/>
                  </a:cubicBezTo>
                  <a:cubicBezTo>
                    <a:pt x="25400" y="403098"/>
                    <a:pt x="134366" y="512064"/>
                    <a:pt x="268732" y="512064"/>
                  </a:cubicBezTo>
                  <a:cubicBezTo>
                    <a:pt x="403098" y="512064"/>
                    <a:pt x="512064" y="403098"/>
                    <a:pt x="512064" y="268732"/>
                  </a:cubicBezTo>
                  <a:cubicBezTo>
                    <a:pt x="512064" y="134366"/>
                    <a:pt x="403098" y="25400"/>
                    <a:pt x="268732" y="25400"/>
                  </a:cubicBezTo>
                  <a:lnTo>
                    <a:pt x="268732" y="12700"/>
                  </a:lnTo>
                  <a:lnTo>
                    <a:pt x="268732" y="25400"/>
                  </a:lnTo>
                  <a:cubicBezTo>
                    <a:pt x="134366" y="25400"/>
                    <a:pt x="25400" y="134366"/>
                    <a:pt x="25400" y="26873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56" id="56"/>
          <p:cNvGrpSpPr/>
          <p:nvPr/>
        </p:nvGrpSpPr>
        <p:grpSpPr>
          <a:xfrm rot="0">
            <a:off x="813435" y="5511165"/>
            <a:ext cx="7425690" cy="1322070"/>
            <a:chOff x="0" y="0"/>
            <a:chExt cx="9900920" cy="1762760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12700" y="12700"/>
              <a:ext cx="9875520" cy="1737360"/>
            </a:xfrm>
            <a:custGeom>
              <a:avLst/>
              <a:gdLst/>
              <a:ahLst/>
              <a:cxnLst/>
              <a:rect r="r" b="b" t="t" l="l"/>
              <a:pathLst>
                <a:path h="1737360" w="9875520">
                  <a:moveTo>
                    <a:pt x="0" y="0"/>
                  </a:moveTo>
                  <a:lnTo>
                    <a:pt x="9875520" y="0"/>
                  </a:lnTo>
                  <a:lnTo>
                    <a:pt x="9875520" y="1737360"/>
                  </a:lnTo>
                  <a:lnTo>
                    <a:pt x="0" y="173736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9900920" cy="1762760"/>
            </a:xfrm>
            <a:custGeom>
              <a:avLst/>
              <a:gdLst/>
              <a:ahLst/>
              <a:cxnLst/>
              <a:rect r="r" b="b" t="t" l="l"/>
              <a:pathLst>
                <a:path h="1762760" w="9900920">
                  <a:moveTo>
                    <a:pt x="12700" y="0"/>
                  </a:moveTo>
                  <a:lnTo>
                    <a:pt x="9888220" y="0"/>
                  </a:lnTo>
                  <a:cubicBezTo>
                    <a:pt x="9895205" y="0"/>
                    <a:pt x="9900920" y="5715"/>
                    <a:pt x="9900920" y="12700"/>
                  </a:cubicBezTo>
                  <a:lnTo>
                    <a:pt x="9900920" y="1750060"/>
                  </a:lnTo>
                  <a:cubicBezTo>
                    <a:pt x="9900920" y="1757045"/>
                    <a:pt x="9895205" y="1762760"/>
                    <a:pt x="9888220" y="1762760"/>
                  </a:cubicBezTo>
                  <a:lnTo>
                    <a:pt x="12700" y="1762760"/>
                  </a:lnTo>
                  <a:cubicBezTo>
                    <a:pt x="5715" y="1762760"/>
                    <a:pt x="0" y="1757045"/>
                    <a:pt x="0" y="17500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750060"/>
                  </a:lnTo>
                  <a:lnTo>
                    <a:pt x="12700" y="1750060"/>
                  </a:lnTo>
                  <a:lnTo>
                    <a:pt x="12700" y="1737360"/>
                  </a:lnTo>
                  <a:lnTo>
                    <a:pt x="9888220" y="1737360"/>
                  </a:lnTo>
                  <a:lnTo>
                    <a:pt x="9888220" y="1750060"/>
                  </a:lnTo>
                  <a:lnTo>
                    <a:pt x="9875520" y="1750060"/>
                  </a:lnTo>
                  <a:lnTo>
                    <a:pt x="9875520" y="12700"/>
                  </a:lnTo>
                  <a:lnTo>
                    <a:pt x="9888220" y="12700"/>
                  </a:lnTo>
                  <a:lnTo>
                    <a:pt x="988822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59" id="59"/>
          <p:cNvGrpSpPr/>
          <p:nvPr/>
        </p:nvGrpSpPr>
        <p:grpSpPr>
          <a:xfrm rot="0">
            <a:off x="813435" y="5511165"/>
            <a:ext cx="211074" cy="1322070"/>
            <a:chOff x="0" y="0"/>
            <a:chExt cx="281432" cy="1762760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12700" y="12700"/>
              <a:ext cx="256032" cy="1737360"/>
            </a:xfrm>
            <a:custGeom>
              <a:avLst/>
              <a:gdLst/>
              <a:ahLst/>
              <a:cxnLst/>
              <a:rect r="r" b="b" t="t" l="l"/>
              <a:pathLst>
                <a:path h="1737360" w="256032">
                  <a:moveTo>
                    <a:pt x="0" y="0"/>
                  </a:moveTo>
                  <a:lnTo>
                    <a:pt x="256032" y="0"/>
                  </a:lnTo>
                  <a:lnTo>
                    <a:pt x="256032" y="1737360"/>
                  </a:lnTo>
                  <a:lnTo>
                    <a:pt x="0" y="1737360"/>
                  </a:lnTo>
                  <a:close/>
                </a:path>
              </a:pathLst>
            </a:custGeom>
            <a:solidFill>
              <a:srgbClr val="8B5CF6"/>
            </a:solidFill>
          </p:spPr>
        </p:sp>
        <p:sp>
          <p:nvSpPr>
            <p:cNvPr name="Freeform 61" id="61"/>
            <p:cNvSpPr/>
            <p:nvPr/>
          </p:nvSpPr>
          <p:spPr>
            <a:xfrm flipH="false" flipV="false" rot="0">
              <a:off x="0" y="0"/>
              <a:ext cx="281432" cy="1762760"/>
            </a:xfrm>
            <a:custGeom>
              <a:avLst/>
              <a:gdLst/>
              <a:ahLst/>
              <a:cxnLst/>
              <a:rect r="r" b="b" t="t" l="l"/>
              <a:pathLst>
                <a:path h="1762760" w="281432">
                  <a:moveTo>
                    <a:pt x="12700" y="0"/>
                  </a:moveTo>
                  <a:lnTo>
                    <a:pt x="268732" y="0"/>
                  </a:lnTo>
                  <a:cubicBezTo>
                    <a:pt x="275717" y="0"/>
                    <a:pt x="281432" y="5715"/>
                    <a:pt x="281432" y="12700"/>
                  </a:cubicBezTo>
                  <a:lnTo>
                    <a:pt x="281432" y="1750060"/>
                  </a:lnTo>
                  <a:cubicBezTo>
                    <a:pt x="281432" y="1757045"/>
                    <a:pt x="275717" y="1762760"/>
                    <a:pt x="268732" y="1762760"/>
                  </a:cubicBezTo>
                  <a:lnTo>
                    <a:pt x="12700" y="1762760"/>
                  </a:lnTo>
                  <a:cubicBezTo>
                    <a:pt x="5715" y="1762760"/>
                    <a:pt x="0" y="1757045"/>
                    <a:pt x="0" y="17500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750060"/>
                  </a:lnTo>
                  <a:lnTo>
                    <a:pt x="12700" y="1750060"/>
                  </a:lnTo>
                  <a:lnTo>
                    <a:pt x="12700" y="1737360"/>
                  </a:lnTo>
                  <a:lnTo>
                    <a:pt x="268732" y="1737360"/>
                  </a:lnTo>
                  <a:lnTo>
                    <a:pt x="268732" y="1750060"/>
                  </a:lnTo>
                  <a:lnTo>
                    <a:pt x="256032" y="1750060"/>
                  </a:lnTo>
                  <a:lnTo>
                    <a:pt x="256032" y="12700"/>
                  </a:lnTo>
                  <a:lnTo>
                    <a:pt x="268732" y="12700"/>
                  </a:lnTo>
                  <a:lnTo>
                    <a:pt x="268732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8B5CF6"/>
            </a:solid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1207008" y="5685282"/>
            <a:ext cx="6858000" cy="480060"/>
            <a:chOff x="0" y="0"/>
            <a:chExt cx="9144000" cy="640080"/>
          </a:xfrm>
        </p:grpSpPr>
        <p:sp>
          <p:nvSpPr>
            <p:cNvPr name="Freeform 63" id="63"/>
            <p:cNvSpPr/>
            <p:nvPr/>
          </p:nvSpPr>
          <p:spPr>
            <a:xfrm flipH="false" flipV="false" rot="0">
              <a:off x="0" y="0"/>
              <a:ext cx="9144000" cy="640080"/>
            </a:xfrm>
            <a:custGeom>
              <a:avLst/>
              <a:gdLst/>
              <a:ahLst/>
              <a:cxnLst/>
              <a:rect r="r" b="b" t="t" l="l"/>
              <a:pathLst>
                <a:path h="640080" w="9144000">
                  <a:moveTo>
                    <a:pt x="0" y="0"/>
                  </a:moveTo>
                  <a:lnTo>
                    <a:pt x="9144000" y="0"/>
                  </a:lnTo>
                  <a:lnTo>
                    <a:pt x="91440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8357" r="0" b="-228357"/>
              </a:stretch>
            </a:blipFill>
          </p:spPr>
        </p:sp>
        <p:sp>
          <p:nvSpPr>
            <p:cNvPr name="TextBox 64" id="64"/>
            <p:cNvSpPr txBox="true"/>
            <p:nvPr/>
          </p:nvSpPr>
          <p:spPr>
            <a:xfrm>
              <a:off x="0" y="-57150"/>
              <a:ext cx="9144000" cy="6972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700"/>
                </a:lnSpc>
              </a:pPr>
              <a:r>
                <a:rPr lang="en-US" sz="225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Diseño / Design</a:t>
              </a:r>
            </a:p>
          </p:txBody>
        </p:sp>
      </p:grpSp>
      <p:grpSp>
        <p:nvGrpSpPr>
          <p:cNvPr name="Group 65" id="65"/>
          <p:cNvGrpSpPr/>
          <p:nvPr/>
        </p:nvGrpSpPr>
        <p:grpSpPr>
          <a:xfrm rot="0">
            <a:off x="1207008" y="6179058"/>
            <a:ext cx="6858000" cy="480060"/>
            <a:chOff x="0" y="0"/>
            <a:chExt cx="9144000" cy="640080"/>
          </a:xfrm>
        </p:grpSpPr>
        <p:sp>
          <p:nvSpPr>
            <p:cNvPr name="Freeform 66" id="66"/>
            <p:cNvSpPr/>
            <p:nvPr/>
          </p:nvSpPr>
          <p:spPr>
            <a:xfrm flipH="false" flipV="false" rot="0">
              <a:off x="0" y="0"/>
              <a:ext cx="9144000" cy="640080"/>
            </a:xfrm>
            <a:custGeom>
              <a:avLst/>
              <a:gdLst/>
              <a:ahLst/>
              <a:cxnLst/>
              <a:rect r="r" b="b" t="t" l="l"/>
              <a:pathLst>
                <a:path h="640080" w="9144000">
                  <a:moveTo>
                    <a:pt x="0" y="0"/>
                  </a:moveTo>
                  <a:lnTo>
                    <a:pt x="9144000" y="0"/>
                  </a:lnTo>
                  <a:lnTo>
                    <a:pt x="91440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8357" r="0" b="-228357"/>
              </a:stretch>
            </a:blipFill>
          </p:spPr>
        </p:sp>
        <p:sp>
          <p:nvSpPr>
            <p:cNvPr name="TextBox 67" id="67"/>
            <p:cNvSpPr txBox="true"/>
            <p:nvPr/>
          </p:nvSpPr>
          <p:spPr>
            <a:xfrm>
              <a:off x="0" y="-38100"/>
              <a:ext cx="914400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70"/>
                </a:lnSpc>
              </a:pPr>
              <a:r>
                <a:rPr lang="en-US" sz="1725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Añade 1 frase de apoyo para explicar en vivo. / Add 1 supporting sentence.</a:t>
              </a:r>
            </a:p>
          </p:txBody>
        </p:sp>
      </p:grpSp>
      <p:grpSp>
        <p:nvGrpSpPr>
          <p:cNvPr name="Group 68" id="68"/>
          <p:cNvGrpSpPr/>
          <p:nvPr/>
        </p:nvGrpSpPr>
        <p:grpSpPr>
          <a:xfrm rot="0">
            <a:off x="8201025" y="6143625"/>
            <a:ext cx="724433" cy="57150"/>
            <a:chOff x="0" y="0"/>
            <a:chExt cx="965911" cy="76200"/>
          </a:xfrm>
        </p:grpSpPr>
        <p:sp>
          <p:nvSpPr>
            <p:cNvPr name="Freeform 69" id="69"/>
            <p:cNvSpPr/>
            <p:nvPr/>
          </p:nvSpPr>
          <p:spPr>
            <a:xfrm flipH="false" flipV="false" rot="0">
              <a:off x="38100" y="0"/>
              <a:ext cx="889762" cy="76200"/>
            </a:xfrm>
            <a:custGeom>
              <a:avLst/>
              <a:gdLst/>
              <a:ahLst/>
              <a:cxnLst/>
              <a:rect r="r" b="b" t="t" l="l"/>
              <a:pathLst>
                <a:path h="76200" w="889762">
                  <a:moveTo>
                    <a:pt x="0" y="0"/>
                  </a:moveTo>
                  <a:lnTo>
                    <a:pt x="889762" y="0"/>
                  </a:lnTo>
                  <a:lnTo>
                    <a:pt x="889762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70" id="70"/>
          <p:cNvGrpSpPr/>
          <p:nvPr/>
        </p:nvGrpSpPr>
        <p:grpSpPr>
          <a:xfrm rot="0">
            <a:off x="8942222" y="7410831"/>
            <a:ext cx="403098" cy="403098"/>
            <a:chOff x="0" y="0"/>
            <a:chExt cx="537464" cy="537464"/>
          </a:xfrm>
        </p:grpSpPr>
        <p:sp>
          <p:nvSpPr>
            <p:cNvPr name="Freeform 71" id="71"/>
            <p:cNvSpPr/>
            <p:nvPr/>
          </p:nvSpPr>
          <p:spPr>
            <a:xfrm flipH="false" flipV="false" rot="0">
              <a:off x="12700" y="12700"/>
              <a:ext cx="512064" cy="512064"/>
            </a:xfrm>
            <a:custGeom>
              <a:avLst/>
              <a:gdLst/>
              <a:ahLst/>
              <a:cxnLst/>
              <a:rect r="r" b="b" t="t" l="l"/>
              <a:pathLst>
                <a:path h="512064" w="512064">
                  <a:moveTo>
                    <a:pt x="0" y="256032"/>
                  </a:moveTo>
                  <a:cubicBezTo>
                    <a:pt x="0" y="114681"/>
                    <a:pt x="114681" y="0"/>
                    <a:pt x="256032" y="0"/>
                  </a:cubicBezTo>
                  <a:cubicBezTo>
                    <a:pt x="397383" y="0"/>
                    <a:pt x="512064" y="114681"/>
                    <a:pt x="512064" y="256032"/>
                  </a:cubicBezTo>
                  <a:cubicBezTo>
                    <a:pt x="512064" y="397383"/>
                    <a:pt x="397383" y="512064"/>
                    <a:pt x="256032" y="512064"/>
                  </a:cubicBezTo>
                  <a:cubicBezTo>
                    <a:pt x="114681" y="512064"/>
                    <a:pt x="0" y="397383"/>
                    <a:pt x="0" y="256032"/>
                  </a:cubicBezTo>
                  <a:close/>
                </a:path>
              </a:pathLst>
            </a:custGeom>
            <a:solidFill>
              <a:srgbClr val="4C6FFF"/>
            </a:solidFill>
          </p:spPr>
        </p:sp>
        <p:sp>
          <p:nvSpPr>
            <p:cNvPr name="Freeform 72" id="72"/>
            <p:cNvSpPr/>
            <p:nvPr/>
          </p:nvSpPr>
          <p:spPr>
            <a:xfrm flipH="false" flipV="false" rot="0">
              <a:off x="0" y="0"/>
              <a:ext cx="537464" cy="537464"/>
            </a:xfrm>
            <a:custGeom>
              <a:avLst/>
              <a:gdLst/>
              <a:ahLst/>
              <a:cxnLst/>
              <a:rect r="r" b="b" t="t" l="l"/>
              <a:pathLst>
                <a:path h="537464" w="537464">
                  <a:moveTo>
                    <a:pt x="0" y="268732"/>
                  </a:moveTo>
                  <a:cubicBezTo>
                    <a:pt x="0" y="120269"/>
                    <a:pt x="120269" y="0"/>
                    <a:pt x="268732" y="0"/>
                  </a:cubicBezTo>
                  <a:lnTo>
                    <a:pt x="268732" y="12700"/>
                  </a:lnTo>
                  <a:lnTo>
                    <a:pt x="268732" y="0"/>
                  </a:lnTo>
                  <a:cubicBezTo>
                    <a:pt x="417195" y="0"/>
                    <a:pt x="537464" y="120269"/>
                    <a:pt x="537464" y="268732"/>
                  </a:cubicBezTo>
                  <a:lnTo>
                    <a:pt x="524764" y="268732"/>
                  </a:lnTo>
                  <a:lnTo>
                    <a:pt x="537464" y="268732"/>
                  </a:lnTo>
                  <a:cubicBezTo>
                    <a:pt x="537464" y="417195"/>
                    <a:pt x="417195" y="537464"/>
                    <a:pt x="268732" y="537464"/>
                  </a:cubicBezTo>
                  <a:lnTo>
                    <a:pt x="268732" y="524764"/>
                  </a:lnTo>
                  <a:lnTo>
                    <a:pt x="268732" y="537464"/>
                  </a:lnTo>
                  <a:cubicBezTo>
                    <a:pt x="120269" y="537464"/>
                    <a:pt x="0" y="417195"/>
                    <a:pt x="0" y="268732"/>
                  </a:cubicBezTo>
                  <a:lnTo>
                    <a:pt x="12700" y="268732"/>
                  </a:lnTo>
                  <a:lnTo>
                    <a:pt x="25400" y="268732"/>
                  </a:lnTo>
                  <a:lnTo>
                    <a:pt x="12700" y="268732"/>
                  </a:lnTo>
                  <a:lnTo>
                    <a:pt x="0" y="268732"/>
                  </a:lnTo>
                  <a:moveTo>
                    <a:pt x="25400" y="268732"/>
                  </a:moveTo>
                  <a:cubicBezTo>
                    <a:pt x="25400" y="275717"/>
                    <a:pt x="19685" y="281432"/>
                    <a:pt x="12700" y="281432"/>
                  </a:cubicBezTo>
                  <a:cubicBezTo>
                    <a:pt x="5715" y="281432"/>
                    <a:pt x="0" y="275717"/>
                    <a:pt x="0" y="268732"/>
                  </a:cubicBezTo>
                  <a:cubicBezTo>
                    <a:pt x="0" y="261747"/>
                    <a:pt x="5715" y="256032"/>
                    <a:pt x="12700" y="256032"/>
                  </a:cubicBezTo>
                  <a:cubicBezTo>
                    <a:pt x="19685" y="256032"/>
                    <a:pt x="25400" y="261747"/>
                    <a:pt x="25400" y="268732"/>
                  </a:cubicBezTo>
                  <a:cubicBezTo>
                    <a:pt x="25400" y="403098"/>
                    <a:pt x="134366" y="512064"/>
                    <a:pt x="268732" y="512064"/>
                  </a:cubicBezTo>
                  <a:cubicBezTo>
                    <a:pt x="403098" y="512064"/>
                    <a:pt x="512064" y="403098"/>
                    <a:pt x="512064" y="268732"/>
                  </a:cubicBezTo>
                  <a:cubicBezTo>
                    <a:pt x="512064" y="134366"/>
                    <a:pt x="403098" y="25400"/>
                    <a:pt x="268732" y="25400"/>
                  </a:cubicBezTo>
                  <a:lnTo>
                    <a:pt x="268732" y="12700"/>
                  </a:lnTo>
                  <a:lnTo>
                    <a:pt x="268732" y="25400"/>
                  </a:lnTo>
                  <a:cubicBezTo>
                    <a:pt x="134366" y="25400"/>
                    <a:pt x="25400" y="134366"/>
                    <a:pt x="25400" y="26873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73" id="73"/>
          <p:cNvGrpSpPr/>
          <p:nvPr/>
        </p:nvGrpSpPr>
        <p:grpSpPr>
          <a:xfrm rot="0">
            <a:off x="9751466" y="6951345"/>
            <a:ext cx="7425690" cy="1322070"/>
            <a:chOff x="0" y="0"/>
            <a:chExt cx="9900920" cy="1762760"/>
          </a:xfrm>
        </p:grpSpPr>
        <p:sp>
          <p:nvSpPr>
            <p:cNvPr name="Freeform 74" id="74"/>
            <p:cNvSpPr/>
            <p:nvPr/>
          </p:nvSpPr>
          <p:spPr>
            <a:xfrm flipH="false" flipV="false" rot="0">
              <a:off x="12700" y="12700"/>
              <a:ext cx="9875520" cy="1737360"/>
            </a:xfrm>
            <a:custGeom>
              <a:avLst/>
              <a:gdLst/>
              <a:ahLst/>
              <a:cxnLst/>
              <a:rect r="r" b="b" t="t" l="l"/>
              <a:pathLst>
                <a:path h="1737360" w="9875520">
                  <a:moveTo>
                    <a:pt x="0" y="0"/>
                  </a:moveTo>
                  <a:lnTo>
                    <a:pt x="9875520" y="0"/>
                  </a:lnTo>
                  <a:lnTo>
                    <a:pt x="9875520" y="1737360"/>
                  </a:lnTo>
                  <a:lnTo>
                    <a:pt x="0" y="173736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75" id="75"/>
            <p:cNvSpPr/>
            <p:nvPr/>
          </p:nvSpPr>
          <p:spPr>
            <a:xfrm flipH="false" flipV="false" rot="0">
              <a:off x="0" y="0"/>
              <a:ext cx="9900920" cy="1762760"/>
            </a:xfrm>
            <a:custGeom>
              <a:avLst/>
              <a:gdLst/>
              <a:ahLst/>
              <a:cxnLst/>
              <a:rect r="r" b="b" t="t" l="l"/>
              <a:pathLst>
                <a:path h="1762760" w="9900920">
                  <a:moveTo>
                    <a:pt x="12700" y="0"/>
                  </a:moveTo>
                  <a:lnTo>
                    <a:pt x="9888220" y="0"/>
                  </a:lnTo>
                  <a:cubicBezTo>
                    <a:pt x="9895205" y="0"/>
                    <a:pt x="9900920" y="5715"/>
                    <a:pt x="9900920" y="12700"/>
                  </a:cubicBezTo>
                  <a:lnTo>
                    <a:pt x="9900920" y="1750060"/>
                  </a:lnTo>
                  <a:cubicBezTo>
                    <a:pt x="9900920" y="1757045"/>
                    <a:pt x="9895205" y="1762760"/>
                    <a:pt x="9888220" y="1762760"/>
                  </a:cubicBezTo>
                  <a:lnTo>
                    <a:pt x="12700" y="1762760"/>
                  </a:lnTo>
                  <a:cubicBezTo>
                    <a:pt x="5715" y="1762760"/>
                    <a:pt x="0" y="1757045"/>
                    <a:pt x="0" y="17500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750060"/>
                  </a:lnTo>
                  <a:lnTo>
                    <a:pt x="12700" y="1750060"/>
                  </a:lnTo>
                  <a:lnTo>
                    <a:pt x="12700" y="1737360"/>
                  </a:lnTo>
                  <a:lnTo>
                    <a:pt x="9888220" y="1737360"/>
                  </a:lnTo>
                  <a:lnTo>
                    <a:pt x="9888220" y="1750060"/>
                  </a:lnTo>
                  <a:lnTo>
                    <a:pt x="9875520" y="1750060"/>
                  </a:lnTo>
                  <a:lnTo>
                    <a:pt x="9875520" y="12700"/>
                  </a:lnTo>
                  <a:lnTo>
                    <a:pt x="9888220" y="12700"/>
                  </a:lnTo>
                  <a:lnTo>
                    <a:pt x="988822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76" id="76"/>
          <p:cNvGrpSpPr/>
          <p:nvPr/>
        </p:nvGrpSpPr>
        <p:grpSpPr>
          <a:xfrm rot="0">
            <a:off x="9751466" y="6951345"/>
            <a:ext cx="211074" cy="1322070"/>
            <a:chOff x="0" y="0"/>
            <a:chExt cx="281432" cy="1762760"/>
          </a:xfrm>
        </p:grpSpPr>
        <p:sp>
          <p:nvSpPr>
            <p:cNvPr name="Freeform 77" id="77"/>
            <p:cNvSpPr/>
            <p:nvPr/>
          </p:nvSpPr>
          <p:spPr>
            <a:xfrm flipH="false" flipV="false" rot="0">
              <a:off x="12700" y="12700"/>
              <a:ext cx="256032" cy="1737360"/>
            </a:xfrm>
            <a:custGeom>
              <a:avLst/>
              <a:gdLst/>
              <a:ahLst/>
              <a:cxnLst/>
              <a:rect r="r" b="b" t="t" l="l"/>
              <a:pathLst>
                <a:path h="1737360" w="256032">
                  <a:moveTo>
                    <a:pt x="0" y="0"/>
                  </a:moveTo>
                  <a:lnTo>
                    <a:pt x="256032" y="0"/>
                  </a:lnTo>
                  <a:lnTo>
                    <a:pt x="256032" y="1737360"/>
                  </a:lnTo>
                  <a:lnTo>
                    <a:pt x="0" y="1737360"/>
                  </a:lnTo>
                  <a:close/>
                </a:path>
              </a:pathLst>
            </a:custGeom>
            <a:solidFill>
              <a:srgbClr val="4C6FFF"/>
            </a:solidFill>
          </p:spPr>
        </p:sp>
        <p:sp>
          <p:nvSpPr>
            <p:cNvPr name="Freeform 78" id="78"/>
            <p:cNvSpPr/>
            <p:nvPr/>
          </p:nvSpPr>
          <p:spPr>
            <a:xfrm flipH="false" flipV="false" rot="0">
              <a:off x="0" y="0"/>
              <a:ext cx="281432" cy="1762760"/>
            </a:xfrm>
            <a:custGeom>
              <a:avLst/>
              <a:gdLst/>
              <a:ahLst/>
              <a:cxnLst/>
              <a:rect r="r" b="b" t="t" l="l"/>
              <a:pathLst>
                <a:path h="1762760" w="281432">
                  <a:moveTo>
                    <a:pt x="12700" y="0"/>
                  </a:moveTo>
                  <a:lnTo>
                    <a:pt x="268732" y="0"/>
                  </a:lnTo>
                  <a:cubicBezTo>
                    <a:pt x="275717" y="0"/>
                    <a:pt x="281432" y="5715"/>
                    <a:pt x="281432" y="12700"/>
                  </a:cubicBezTo>
                  <a:lnTo>
                    <a:pt x="281432" y="1750060"/>
                  </a:lnTo>
                  <a:cubicBezTo>
                    <a:pt x="281432" y="1757045"/>
                    <a:pt x="275717" y="1762760"/>
                    <a:pt x="268732" y="1762760"/>
                  </a:cubicBezTo>
                  <a:lnTo>
                    <a:pt x="12700" y="1762760"/>
                  </a:lnTo>
                  <a:cubicBezTo>
                    <a:pt x="5715" y="1762760"/>
                    <a:pt x="0" y="1757045"/>
                    <a:pt x="0" y="17500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750060"/>
                  </a:lnTo>
                  <a:lnTo>
                    <a:pt x="12700" y="1750060"/>
                  </a:lnTo>
                  <a:lnTo>
                    <a:pt x="12700" y="1737360"/>
                  </a:lnTo>
                  <a:lnTo>
                    <a:pt x="268732" y="1737360"/>
                  </a:lnTo>
                  <a:lnTo>
                    <a:pt x="268732" y="1750060"/>
                  </a:lnTo>
                  <a:lnTo>
                    <a:pt x="256032" y="1750060"/>
                  </a:lnTo>
                  <a:lnTo>
                    <a:pt x="256032" y="12700"/>
                  </a:lnTo>
                  <a:lnTo>
                    <a:pt x="268732" y="12700"/>
                  </a:lnTo>
                  <a:lnTo>
                    <a:pt x="268732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4C6FFF"/>
            </a:solidFill>
          </p:spPr>
        </p:sp>
      </p:grpSp>
      <p:grpSp>
        <p:nvGrpSpPr>
          <p:cNvPr name="Group 79" id="79"/>
          <p:cNvGrpSpPr/>
          <p:nvPr/>
        </p:nvGrpSpPr>
        <p:grpSpPr>
          <a:xfrm rot="0">
            <a:off x="10145039" y="7125462"/>
            <a:ext cx="6858000" cy="480060"/>
            <a:chOff x="0" y="0"/>
            <a:chExt cx="9144000" cy="640080"/>
          </a:xfrm>
        </p:grpSpPr>
        <p:sp>
          <p:nvSpPr>
            <p:cNvPr name="Freeform 80" id="80"/>
            <p:cNvSpPr/>
            <p:nvPr/>
          </p:nvSpPr>
          <p:spPr>
            <a:xfrm flipH="false" flipV="false" rot="0">
              <a:off x="0" y="0"/>
              <a:ext cx="9144000" cy="640080"/>
            </a:xfrm>
            <a:custGeom>
              <a:avLst/>
              <a:gdLst/>
              <a:ahLst/>
              <a:cxnLst/>
              <a:rect r="r" b="b" t="t" l="l"/>
              <a:pathLst>
                <a:path h="640080" w="9144000">
                  <a:moveTo>
                    <a:pt x="0" y="0"/>
                  </a:moveTo>
                  <a:lnTo>
                    <a:pt x="9144000" y="0"/>
                  </a:lnTo>
                  <a:lnTo>
                    <a:pt x="91440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8357" r="0" b="-228357"/>
              </a:stretch>
            </a:blipFill>
          </p:spPr>
        </p:sp>
        <p:sp>
          <p:nvSpPr>
            <p:cNvPr name="TextBox 81" id="81"/>
            <p:cNvSpPr txBox="true"/>
            <p:nvPr/>
          </p:nvSpPr>
          <p:spPr>
            <a:xfrm>
              <a:off x="0" y="-57150"/>
              <a:ext cx="9144000" cy="6972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700"/>
                </a:lnSpc>
              </a:pPr>
              <a:r>
                <a:rPr lang="en-US" sz="225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Construcción / Build</a:t>
              </a:r>
            </a:p>
          </p:txBody>
        </p:sp>
      </p:grpSp>
      <p:grpSp>
        <p:nvGrpSpPr>
          <p:cNvPr name="Group 82" id="82"/>
          <p:cNvGrpSpPr/>
          <p:nvPr/>
        </p:nvGrpSpPr>
        <p:grpSpPr>
          <a:xfrm rot="0">
            <a:off x="10145039" y="7619238"/>
            <a:ext cx="6858000" cy="480060"/>
            <a:chOff x="0" y="0"/>
            <a:chExt cx="9144000" cy="640080"/>
          </a:xfrm>
        </p:grpSpPr>
        <p:sp>
          <p:nvSpPr>
            <p:cNvPr name="Freeform 83" id="83"/>
            <p:cNvSpPr/>
            <p:nvPr/>
          </p:nvSpPr>
          <p:spPr>
            <a:xfrm flipH="false" flipV="false" rot="0">
              <a:off x="0" y="0"/>
              <a:ext cx="9144000" cy="640080"/>
            </a:xfrm>
            <a:custGeom>
              <a:avLst/>
              <a:gdLst/>
              <a:ahLst/>
              <a:cxnLst/>
              <a:rect r="r" b="b" t="t" l="l"/>
              <a:pathLst>
                <a:path h="640080" w="9144000">
                  <a:moveTo>
                    <a:pt x="0" y="0"/>
                  </a:moveTo>
                  <a:lnTo>
                    <a:pt x="9144000" y="0"/>
                  </a:lnTo>
                  <a:lnTo>
                    <a:pt x="91440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8357" r="0" b="-228357"/>
              </a:stretch>
            </a:blipFill>
          </p:spPr>
        </p:sp>
        <p:sp>
          <p:nvSpPr>
            <p:cNvPr name="TextBox 84" id="84"/>
            <p:cNvSpPr txBox="true"/>
            <p:nvPr/>
          </p:nvSpPr>
          <p:spPr>
            <a:xfrm>
              <a:off x="0" y="-38100"/>
              <a:ext cx="914400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70"/>
                </a:lnSpc>
              </a:pPr>
              <a:r>
                <a:rPr lang="en-US" sz="1725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Añade 1 frase de apoyo para explicar en vivo. / Add 1 supporting sentence.</a:t>
              </a:r>
            </a:p>
          </p:txBody>
        </p:sp>
      </p:grpSp>
      <p:grpSp>
        <p:nvGrpSpPr>
          <p:cNvPr name="Group 85" id="85"/>
          <p:cNvGrpSpPr/>
          <p:nvPr/>
        </p:nvGrpSpPr>
        <p:grpSpPr>
          <a:xfrm rot="0">
            <a:off x="9362084" y="7583805"/>
            <a:ext cx="427482" cy="57150"/>
            <a:chOff x="0" y="0"/>
            <a:chExt cx="569976" cy="76200"/>
          </a:xfrm>
        </p:grpSpPr>
        <p:sp>
          <p:nvSpPr>
            <p:cNvPr name="Freeform 86" id="86"/>
            <p:cNvSpPr/>
            <p:nvPr/>
          </p:nvSpPr>
          <p:spPr>
            <a:xfrm flipH="false" flipV="false" rot="0">
              <a:off x="38100" y="0"/>
              <a:ext cx="493776" cy="76200"/>
            </a:xfrm>
            <a:custGeom>
              <a:avLst/>
              <a:gdLst/>
              <a:ahLst/>
              <a:cxnLst/>
              <a:rect r="r" b="b" t="t" l="l"/>
              <a:pathLst>
                <a:path h="76200" w="493776">
                  <a:moveTo>
                    <a:pt x="0" y="0"/>
                  </a:moveTo>
                  <a:lnTo>
                    <a:pt x="493776" y="0"/>
                  </a:lnTo>
                  <a:lnTo>
                    <a:pt x="493776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87" id="87"/>
          <p:cNvGrpSpPr/>
          <p:nvPr/>
        </p:nvGrpSpPr>
        <p:grpSpPr>
          <a:xfrm rot="0">
            <a:off x="8942222" y="8851011"/>
            <a:ext cx="403098" cy="403098"/>
            <a:chOff x="0" y="0"/>
            <a:chExt cx="537464" cy="537464"/>
          </a:xfrm>
        </p:grpSpPr>
        <p:sp>
          <p:nvSpPr>
            <p:cNvPr name="Freeform 88" id="88"/>
            <p:cNvSpPr/>
            <p:nvPr/>
          </p:nvSpPr>
          <p:spPr>
            <a:xfrm flipH="false" flipV="false" rot="0">
              <a:off x="12700" y="12700"/>
              <a:ext cx="512064" cy="512064"/>
            </a:xfrm>
            <a:custGeom>
              <a:avLst/>
              <a:gdLst/>
              <a:ahLst/>
              <a:cxnLst/>
              <a:rect r="r" b="b" t="t" l="l"/>
              <a:pathLst>
                <a:path h="512064" w="512064">
                  <a:moveTo>
                    <a:pt x="0" y="256032"/>
                  </a:moveTo>
                  <a:cubicBezTo>
                    <a:pt x="0" y="114681"/>
                    <a:pt x="114681" y="0"/>
                    <a:pt x="256032" y="0"/>
                  </a:cubicBezTo>
                  <a:cubicBezTo>
                    <a:pt x="397383" y="0"/>
                    <a:pt x="512064" y="114681"/>
                    <a:pt x="512064" y="256032"/>
                  </a:cubicBezTo>
                  <a:cubicBezTo>
                    <a:pt x="512064" y="397383"/>
                    <a:pt x="397383" y="512064"/>
                    <a:pt x="256032" y="512064"/>
                  </a:cubicBezTo>
                  <a:cubicBezTo>
                    <a:pt x="114681" y="512064"/>
                    <a:pt x="0" y="397383"/>
                    <a:pt x="0" y="256032"/>
                  </a:cubicBezTo>
                  <a:close/>
                </a:path>
              </a:pathLst>
            </a:custGeom>
            <a:solidFill>
              <a:srgbClr val="FF6B6B"/>
            </a:solidFill>
          </p:spPr>
        </p:sp>
        <p:sp>
          <p:nvSpPr>
            <p:cNvPr name="Freeform 89" id="89"/>
            <p:cNvSpPr/>
            <p:nvPr/>
          </p:nvSpPr>
          <p:spPr>
            <a:xfrm flipH="false" flipV="false" rot="0">
              <a:off x="0" y="0"/>
              <a:ext cx="537464" cy="537464"/>
            </a:xfrm>
            <a:custGeom>
              <a:avLst/>
              <a:gdLst/>
              <a:ahLst/>
              <a:cxnLst/>
              <a:rect r="r" b="b" t="t" l="l"/>
              <a:pathLst>
                <a:path h="537464" w="537464">
                  <a:moveTo>
                    <a:pt x="0" y="268732"/>
                  </a:moveTo>
                  <a:cubicBezTo>
                    <a:pt x="0" y="120269"/>
                    <a:pt x="120269" y="0"/>
                    <a:pt x="268732" y="0"/>
                  </a:cubicBezTo>
                  <a:lnTo>
                    <a:pt x="268732" y="12700"/>
                  </a:lnTo>
                  <a:lnTo>
                    <a:pt x="268732" y="0"/>
                  </a:lnTo>
                  <a:cubicBezTo>
                    <a:pt x="417195" y="0"/>
                    <a:pt x="537464" y="120269"/>
                    <a:pt x="537464" y="268732"/>
                  </a:cubicBezTo>
                  <a:lnTo>
                    <a:pt x="524764" y="268732"/>
                  </a:lnTo>
                  <a:lnTo>
                    <a:pt x="537464" y="268732"/>
                  </a:lnTo>
                  <a:cubicBezTo>
                    <a:pt x="537464" y="417195"/>
                    <a:pt x="417195" y="537464"/>
                    <a:pt x="268732" y="537464"/>
                  </a:cubicBezTo>
                  <a:lnTo>
                    <a:pt x="268732" y="524764"/>
                  </a:lnTo>
                  <a:lnTo>
                    <a:pt x="268732" y="537464"/>
                  </a:lnTo>
                  <a:cubicBezTo>
                    <a:pt x="120269" y="537464"/>
                    <a:pt x="0" y="417195"/>
                    <a:pt x="0" y="268732"/>
                  </a:cubicBezTo>
                  <a:lnTo>
                    <a:pt x="12700" y="268732"/>
                  </a:lnTo>
                  <a:lnTo>
                    <a:pt x="25400" y="268732"/>
                  </a:lnTo>
                  <a:lnTo>
                    <a:pt x="12700" y="268732"/>
                  </a:lnTo>
                  <a:lnTo>
                    <a:pt x="0" y="268732"/>
                  </a:lnTo>
                  <a:moveTo>
                    <a:pt x="25400" y="268732"/>
                  </a:moveTo>
                  <a:cubicBezTo>
                    <a:pt x="25400" y="275717"/>
                    <a:pt x="19685" y="281432"/>
                    <a:pt x="12700" y="281432"/>
                  </a:cubicBezTo>
                  <a:cubicBezTo>
                    <a:pt x="5715" y="281432"/>
                    <a:pt x="0" y="275717"/>
                    <a:pt x="0" y="268732"/>
                  </a:cubicBezTo>
                  <a:cubicBezTo>
                    <a:pt x="0" y="261747"/>
                    <a:pt x="5715" y="256032"/>
                    <a:pt x="12700" y="256032"/>
                  </a:cubicBezTo>
                  <a:cubicBezTo>
                    <a:pt x="19685" y="256032"/>
                    <a:pt x="25400" y="261747"/>
                    <a:pt x="25400" y="268732"/>
                  </a:cubicBezTo>
                  <a:cubicBezTo>
                    <a:pt x="25400" y="403098"/>
                    <a:pt x="134366" y="512064"/>
                    <a:pt x="268732" y="512064"/>
                  </a:cubicBezTo>
                  <a:cubicBezTo>
                    <a:pt x="403098" y="512064"/>
                    <a:pt x="512064" y="403098"/>
                    <a:pt x="512064" y="268732"/>
                  </a:cubicBezTo>
                  <a:cubicBezTo>
                    <a:pt x="512064" y="134366"/>
                    <a:pt x="403098" y="25400"/>
                    <a:pt x="268732" y="25400"/>
                  </a:cubicBezTo>
                  <a:lnTo>
                    <a:pt x="268732" y="12700"/>
                  </a:lnTo>
                  <a:lnTo>
                    <a:pt x="268732" y="25400"/>
                  </a:lnTo>
                  <a:cubicBezTo>
                    <a:pt x="134366" y="25400"/>
                    <a:pt x="25400" y="134366"/>
                    <a:pt x="25400" y="26873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90" id="90"/>
          <p:cNvGrpSpPr/>
          <p:nvPr/>
        </p:nvGrpSpPr>
        <p:grpSpPr>
          <a:xfrm rot="0">
            <a:off x="813435" y="8391525"/>
            <a:ext cx="7425690" cy="1322070"/>
            <a:chOff x="0" y="0"/>
            <a:chExt cx="9900920" cy="1762760"/>
          </a:xfrm>
        </p:grpSpPr>
        <p:sp>
          <p:nvSpPr>
            <p:cNvPr name="Freeform 91" id="91"/>
            <p:cNvSpPr/>
            <p:nvPr/>
          </p:nvSpPr>
          <p:spPr>
            <a:xfrm flipH="false" flipV="false" rot="0">
              <a:off x="12700" y="12700"/>
              <a:ext cx="9875520" cy="1737360"/>
            </a:xfrm>
            <a:custGeom>
              <a:avLst/>
              <a:gdLst/>
              <a:ahLst/>
              <a:cxnLst/>
              <a:rect r="r" b="b" t="t" l="l"/>
              <a:pathLst>
                <a:path h="1737360" w="9875520">
                  <a:moveTo>
                    <a:pt x="0" y="0"/>
                  </a:moveTo>
                  <a:lnTo>
                    <a:pt x="9875520" y="0"/>
                  </a:lnTo>
                  <a:lnTo>
                    <a:pt x="9875520" y="1737360"/>
                  </a:lnTo>
                  <a:lnTo>
                    <a:pt x="0" y="173736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92" id="92"/>
            <p:cNvSpPr/>
            <p:nvPr/>
          </p:nvSpPr>
          <p:spPr>
            <a:xfrm flipH="false" flipV="false" rot="0">
              <a:off x="0" y="0"/>
              <a:ext cx="9900920" cy="1762760"/>
            </a:xfrm>
            <a:custGeom>
              <a:avLst/>
              <a:gdLst/>
              <a:ahLst/>
              <a:cxnLst/>
              <a:rect r="r" b="b" t="t" l="l"/>
              <a:pathLst>
                <a:path h="1762760" w="9900920">
                  <a:moveTo>
                    <a:pt x="12700" y="0"/>
                  </a:moveTo>
                  <a:lnTo>
                    <a:pt x="9888220" y="0"/>
                  </a:lnTo>
                  <a:cubicBezTo>
                    <a:pt x="9895205" y="0"/>
                    <a:pt x="9900920" y="5715"/>
                    <a:pt x="9900920" y="12700"/>
                  </a:cubicBezTo>
                  <a:lnTo>
                    <a:pt x="9900920" y="1750060"/>
                  </a:lnTo>
                  <a:cubicBezTo>
                    <a:pt x="9900920" y="1757045"/>
                    <a:pt x="9895205" y="1762760"/>
                    <a:pt x="9888220" y="1762760"/>
                  </a:cubicBezTo>
                  <a:lnTo>
                    <a:pt x="12700" y="1762760"/>
                  </a:lnTo>
                  <a:cubicBezTo>
                    <a:pt x="5715" y="1762760"/>
                    <a:pt x="0" y="1757045"/>
                    <a:pt x="0" y="17500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750060"/>
                  </a:lnTo>
                  <a:lnTo>
                    <a:pt x="12700" y="1750060"/>
                  </a:lnTo>
                  <a:lnTo>
                    <a:pt x="12700" y="1737360"/>
                  </a:lnTo>
                  <a:lnTo>
                    <a:pt x="9888220" y="1737360"/>
                  </a:lnTo>
                  <a:lnTo>
                    <a:pt x="9888220" y="1750060"/>
                  </a:lnTo>
                  <a:lnTo>
                    <a:pt x="9875520" y="1750060"/>
                  </a:lnTo>
                  <a:lnTo>
                    <a:pt x="9875520" y="12700"/>
                  </a:lnTo>
                  <a:lnTo>
                    <a:pt x="9888220" y="12700"/>
                  </a:lnTo>
                  <a:lnTo>
                    <a:pt x="988822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93" id="93"/>
          <p:cNvGrpSpPr/>
          <p:nvPr/>
        </p:nvGrpSpPr>
        <p:grpSpPr>
          <a:xfrm rot="0">
            <a:off x="813435" y="8391525"/>
            <a:ext cx="211074" cy="1322070"/>
            <a:chOff x="0" y="0"/>
            <a:chExt cx="281432" cy="1762760"/>
          </a:xfrm>
        </p:grpSpPr>
        <p:sp>
          <p:nvSpPr>
            <p:cNvPr name="Freeform 94" id="94"/>
            <p:cNvSpPr/>
            <p:nvPr/>
          </p:nvSpPr>
          <p:spPr>
            <a:xfrm flipH="false" flipV="false" rot="0">
              <a:off x="12700" y="12700"/>
              <a:ext cx="256032" cy="1737360"/>
            </a:xfrm>
            <a:custGeom>
              <a:avLst/>
              <a:gdLst/>
              <a:ahLst/>
              <a:cxnLst/>
              <a:rect r="r" b="b" t="t" l="l"/>
              <a:pathLst>
                <a:path h="1737360" w="256032">
                  <a:moveTo>
                    <a:pt x="0" y="0"/>
                  </a:moveTo>
                  <a:lnTo>
                    <a:pt x="256032" y="0"/>
                  </a:lnTo>
                  <a:lnTo>
                    <a:pt x="256032" y="1737360"/>
                  </a:lnTo>
                  <a:lnTo>
                    <a:pt x="0" y="1737360"/>
                  </a:lnTo>
                  <a:close/>
                </a:path>
              </a:pathLst>
            </a:custGeom>
            <a:solidFill>
              <a:srgbClr val="FF6B6B"/>
            </a:solidFill>
          </p:spPr>
        </p:sp>
        <p:sp>
          <p:nvSpPr>
            <p:cNvPr name="Freeform 95" id="95"/>
            <p:cNvSpPr/>
            <p:nvPr/>
          </p:nvSpPr>
          <p:spPr>
            <a:xfrm flipH="false" flipV="false" rot="0">
              <a:off x="0" y="0"/>
              <a:ext cx="281432" cy="1762760"/>
            </a:xfrm>
            <a:custGeom>
              <a:avLst/>
              <a:gdLst/>
              <a:ahLst/>
              <a:cxnLst/>
              <a:rect r="r" b="b" t="t" l="l"/>
              <a:pathLst>
                <a:path h="1762760" w="281432">
                  <a:moveTo>
                    <a:pt x="12700" y="0"/>
                  </a:moveTo>
                  <a:lnTo>
                    <a:pt x="268732" y="0"/>
                  </a:lnTo>
                  <a:cubicBezTo>
                    <a:pt x="275717" y="0"/>
                    <a:pt x="281432" y="5715"/>
                    <a:pt x="281432" y="12700"/>
                  </a:cubicBezTo>
                  <a:lnTo>
                    <a:pt x="281432" y="1750060"/>
                  </a:lnTo>
                  <a:cubicBezTo>
                    <a:pt x="281432" y="1757045"/>
                    <a:pt x="275717" y="1762760"/>
                    <a:pt x="268732" y="1762760"/>
                  </a:cubicBezTo>
                  <a:lnTo>
                    <a:pt x="12700" y="1762760"/>
                  </a:lnTo>
                  <a:cubicBezTo>
                    <a:pt x="5715" y="1762760"/>
                    <a:pt x="0" y="1757045"/>
                    <a:pt x="0" y="17500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750060"/>
                  </a:lnTo>
                  <a:lnTo>
                    <a:pt x="12700" y="1750060"/>
                  </a:lnTo>
                  <a:lnTo>
                    <a:pt x="12700" y="1737360"/>
                  </a:lnTo>
                  <a:lnTo>
                    <a:pt x="268732" y="1737360"/>
                  </a:lnTo>
                  <a:lnTo>
                    <a:pt x="268732" y="1750060"/>
                  </a:lnTo>
                  <a:lnTo>
                    <a:pt x="256032" y="1750060"/>
                  </a:lnTo>
                  <a:lnTo>
                    <a:pt x="256032" y="12700"/>
                  </a:lnTo>
                  <a:lnTo>
                    <a:pt x="268732" y="12700"/>
                  </a:lnTo>
                  <a:lnTo>
                    <a:pt x="268732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F6B6B"/>
            </a:solidFill>
          </p:spPr>
        </p:sp>
      </p:grpSp>
      <p:grpSp>
        <p:nvGrpSpPr>
          <p:cNvPr name="Group 96" id="96"/>
          <p:cNvGrpSpPr/>
          <p:nvPr/>
        </p:nvGrpSpPr>
        <p:grpSpPr>
          <a:xfrm rot="0">
            <a:off x="1207008" y="8565642"/>
            <a:ext cx="6858000" cy="480060"/>
            <a:chOff x="0" y="0"/>
            <a:chExt cx="9144000" cy="640080"/>
          </a:xfrm>
        </p:grpSpPr>
        <p:sp>
          <p:nvSpPr>
            <p:cNvPr name="Freeform 97" id="97"/>
            <p:cNvSpPr/>
            <p:nvPr/>
          </p:nvSpPr>
          <p:spPr>
            <a:xfrm flipH="false" flipV="false" rot="0">
              <a:off x="0" y="0"/>
              <a:ext cx="9144000" cy="640080"/>
            </a:xfrm>
            <a:custGeom>
              <a:avLst/>
              <a:gdLst/>
              <a:ahLst/>
              <a:cxnLst/>
              <a:rect r="r" b="b" t="t" l="l"/>
              <a:pathLst>
                <a:path h="640080" w="9144000">
                  <a:moveTo>
                    <a:pt x="0" y="0"/>
                  </a:moveTo>
                  <a:lnTo>
                    <a:pt x="9144000" y="0"/>
                  </a:lnTo>
                  <a:lnTo>
                    <a:pt x="91440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8357" r="0" b="-228357"/>
              </a:stretch>
            </a:blipFill>
          </p:spPr>
        </p:sp>
        <p:sp>
          <p:nvSpPr>
            <p:cNvPr name="TextBox 98" id="98"/>
            <p:cNvSpPr txBox="true"/>
            <p:nvPr/>
          </p:nvSpPr>
          <p:spPr>
            <a:xfrm>
              <a:off x="0" y="-57150"/>
              <a:ext cx="9144000" cy="6972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700"/>
                </a:lnSpc>
              </a:pPr>
              <a:r>
                <a:rPr lang="en-US" sz="225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Lanzamiento / Launch</a:t>
              </a:r>
            </a:p>
          </p:txBody>
        </p:sp>
      </p:grpSp>
      <p:grpSp>
        <p:nvGrpSpPr>
          <p:cNvPr name="Group 99" id="99"/>
          <p:cNvGrpSpPr/>
          <p:nvPr/>
        </p:nvGrpSpPr>
        <p:grpSpPr>
          <a:xfrm rot="0">
            <a:off x="1207008" y="9059418"/>
            <a:ext cx="6858000" cy="480060"/>
            <a:chOff x="0" y="0"/>
            <a:chExt cx="9144000" cy="640080"/>
          </a:xfrm>
        </p:grpSpPr>
        <p:sp>
          <p:nvSpPr>
            <p:cNvPr name="Freeform 100" id="100"/>
            <p:cNvSpPr/>
            <p:nvPr/>
          </p:nvSpPr>
          <p:spPr>
            <a:xfrm flipH="false" flipV="false" rot="0">
              <a:off x="0" y="0"/>
              <a:ext cx="9144000" cy="640080"/>
            </a:xfrm>
            <a:custGeom>
              <a:avLst/>
              <a:gdLst/>
              <a:ahLst/>
              <a:cxnLst/>
              <a:rect r="r" b="b" t="t" l="l"/>
              <a:pathLst>
                <a:path h="640080" w="9144000">
                  <a:moveTo>
                    <a:pt x="0" y="0"/>
                  </a:moveTo>
                  <a:lnTo>
                    <a:pt x="9144000" y="0"/>
                  </a:lnTo>
                  <a:lnTo>
                    <a:pt x="91440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8357" r="0" b="-228357"/>
              </a:stretch>
            </a:blipFill>
          </p:spPr>
        </p:sp>
        <p:sp>
          <p:nvSpPr>
            <p:cNvPr name="TextBox 101" id="101"/>
            <p:cNvSpPr txBox="true"/>
            <p:nvPr/>
          </p:nvSpPr>
          <p:spPr>
            <a:xfrm>
              <a:off x="0" y="-38100"/>
              <a:ext cx="914400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70"/>
                </a:lnSpc>
              </a:pPr>
              <a:r>
                <a:rPr lang="en-US" sz="1725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Añade 1 frase de apoyo para explicar en vivo. / Add 1 supporting sentence.</a:t>
              </a:r>
            </a:p>
          </p:txBody>
        </p:sp>
      </p:grpSp>
      <p:grpSp>
        <p:nvGrpSpPr>
          <p:cNvPr name="Group 102" id="102"/>
          <p:cNvGrpSpPr/>
          <p:nvPr/>
        </p:nvGrpSpPr>
        <p:grpSpPr>
          <a:xfrm rot="0">
            <a:off x="8201025" y="9023985"/>
            <a:ext cx="724433" cy="57150"/>
            <a:chOff x="0" y="0"/>
            <a:chExt cx="965911" cy="76200"/>
          </a:xfrm>
        </p:grpSpPr>
        <p:sp>
          <p:nvSpPr>
            <p:cNvPr name="Freeform 103" id="103"/>
            <p:cNvSpPr/>
            <p:nvPr/>
          </p:nvSpPr>
          <p:spPr>
            <a:xfrm flipH="false" flipV="false" rot="0">
              <a:off x="38100" y="0"/>
              <a:ext cx="889762" cy="76200"/>
            </a:xfrm>
            <a:custGeom>
              <a:avLst/>
              <a:gdLst/>
              <a:ahLst/>
              <a:cxnLst/>
              <a:rect r="r" b="b" t="t" l="l"/>
              <a:pathLst>
                <a:path h="76200" w="889762">
                  <a:moveTo>
                    <a:pt x="0" y="0"/>
                  </a:moveTo>
                  <a:lnTo>
                    <a:pt x="889762" y="0"/>
                  </a:lnTo>
                  <a:lnTo>
                    <a:pt x="889762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104" id="104"/>
          <p:cNvGrpSpPr/>
          <p:nvPr/>
        </p:nvGrpSpPr>
        <p:grpSpPr>
          <a:xfrm rot="0">
            <a:off x="822960" y="9806940"/>
            <a:ext cx="16641623" cy="342900"/>
            <a:chOff x="0" y="0"/>
            <a:chExt cx="22188830" cy="457200"/>
          </a:xfrm>
        </p:grpSpPr>
        <p:sp>
          <p:nvSpPr>
            <p:cNvPr name="Freeform 105" id="105"/>
            <p:cNvSpPr/>
            <p:nvPr/>
          </p:nvSpPr>
          <p:spPr>
            <a:xfrm flipH="false" flipV="false" rot="0">
              <a:off x="0" y="0"/>
              <a:ext cx="22188830" cy="457200"/>
            </a:xfrm>
            <a:custGeom>
              <a:avLst/>
              <a:gdLst/>
              <a:ahLst/>
              <a:cxnLst/>
              <a:rect r="r" b="b" t="t" l="l"/>
              <a:pathLst>
                <a:path h="457200" w="22188830">
                  <a:moveTo>
                    <a:pt x="0" y="0"/>
                  </a:moveTo>
                  <a:lnTo>
                    <a:pt x="22188830" y="0"/>
                  </a:lnTo>
                  <a:lnTo>
                    <a:pt x="22188830" y="457200"/>
                  </a:lnTo>
                  <a:lnTo>
                    <a:pt x="0" y="457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95647" r="0" b="-895647"/>
              </a:stretch>
            </a:blipFill>
          </p:spPr>
        </p:sp>
        <p:sp>
          <p:nvSpPr>
            <p:cNvPr name="TextBox 106" id="106"/>
            <p:cNvSpPr txBox="true"/>
            <p:nvPr/>
          </p:nvSpPr>
          <p:spPr>
            <a:xfrm>
              <a:off x="0" y="-38100"/>
              <a:ext cx="22188830" cy="4953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Tip: Alinea los hitos con tu guion (1 idea por punto).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525" y="-9525"/>
            <a:ext cx="18306593" cy="636270"/>
            <a:chOff x="0" y="0"/>
            <a:chExt cx="24408790" cy="8483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2700" y="12700"/>
              <a:ext cx="24383364" cy="822960"/>
            </a:xfrm>
            <a:custGeom>
              <a:avLst/>
              <a:gdLst/>
              <a:ahLst/>
              <a:cxnLst/>
              <a:rect r="r" b="b" t="t" l="l"/>
              <a:pathLst>
                <a:path h="822960" w="24383364">
                  <a:moveTo>
                    <a:pt x="0" y="0"/>
                  </a:moveTo>
                  <a:lnTo>
                    <a:pt x="24383364" y="0"/>
                  </a:lnTo>
                  <a:lnTo>
                    <a:pt x="24383364" y="822960"/>
                  </a:lnTo>
                  <a:lnTo>
                    <a:pt x="0" y="822960"/>
                  </a:lnTo>
                  <a:close/>
                </a:path>
              </a:pathLst>
            </a:custGeom>
            <a:solidFill>
              <a:srgbClr val="F6F7FB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408764" cy="848360"/>
            </a:xfrm>
            <a:custGeom>
              <a:avLst/>
              <a:gdLst/>
              <a:ahLst/>
              <a:cxnLst/>
              <a:rect r="r" b="b" t="t" l="l"/>
              <a:pathLst>
                <a:path h="848360" w="24408764">
                  <a:moveTo>
                    <a:pt x="12700" y="0"/>
                  </a:moveTo>
                  <a:lnTo>
                    <a:pt x="24396064" y="0"/>
                  </a:lnTo>
                  <a:cubicBezTo>
                    <a:pt x="24403050" y="0"/>
                    <a:pt x="24408764" y="5715"/>
                    <a:pt x="24408764" y="12700"/>
                  </a:cubicBezTo>
                  <a:lnTo>
                    <a:pt x="24408764" y="835660"/>
                  </a:lnTo>
                  <a:cubicBezTo>
                    <a:pt x="24408764" y="842645"/>
                    <a:pt x="24403050" y="848360"/>
                    <a:pt x="24396064" y="848360"/>
                  </a:cubicBezTo>
                  <a:lnTo>
                    <a:pt x="12700" y="848360"/>
                  </a:lnTo>
                  <a:cubicBezTo>
                    <a:pt x="5715" y="848360"/>
                    <a:pt x="0" y="842645"/>
                    <a:pt x="0" y="8356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835660"/>
                  </a:lnTo>
                  <a:lnTo>
                    <a:pt x="12700" y="835660"/>
                  </a:lnTo>
                  <a:lnTo>
                    <a:pt x="12700" y="822960"/>
                  </a:lnTo>
                  <a:lnTo>
                    <a:pt x="24396064" y="822960"/>
                  </a:lnTo>
                  <a:lnTo>
                    <a:pt x="24396064" y="835660"/>
                  </a:lnTo>
                  <a:lnTo>
                    <a:pt x="24383364" y="835660"/>
                  </a:lnTo>
                  <a:lnTo>
                    <a:pt x="24383364" y="12700"/>
                  </a:lnTo>
                  <a:lnTo>
                    <a:pt x="24396064" y="12700"/>
                  </a:lnTo>
                  <a:lnTo>
                    <a:pt x="24396064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6F7FB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822960" y="109728"/>
            <a:ext cx="9715043" cy="411480"/>
            <a:chOff x="0" y="0"/>
            <a:chExt cx="12953390" cy="54864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953390" cy="548640"/>
            </a:xfrm>
            <a:custGeom>
              <a:avLst/>
              <a:gdLst/>
              <a:ahLst/>
              <a:cxnLst/>
              <a:rect r="r" b="b" t="t" l="l"/>
              <a:pathLst>
                <a:path h="548640" w="12953390">
                  <a:moveTo>
                    <a:pt x="0" y="0"/>
                  </a:moveTo>
                  <a:lnTo>
                    <a:pt x="12953390" y="0"/>
                  </a:lnTo>
                  <a:lnTo>
                    <a:pt x="1295339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10041" r="0" b="-410041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2953390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Vertical Timeline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880903" y="137160"/>
            <a:ext cx="6583680" cy="411480"/>
            <a:chOff x="0" y="0"/>
            <a:chExt cx="8778240" cy="54864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778240" cy="548640"/>
            </a:xfrm>
            <a:custGeom>
              <a:avLst/>
              <a:gdLst/>
              <a:ahLst/>
              <a:cxnLst/>
              <a:rect r="r" b="b" t="t" l="l"/>
              <a:pathLst>
                <a:path h="548640" w="8778240">
                  <a:moveTo>
                    <a:pt x="0" y="0"/>
                  </a:moveTo>
                  <a:lnTo>
                    <a:pt x="8778240" y="0"/>
                  </a:lnTo>
                  <a:lnTo>
                    <a:pt x="877824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61760" r="0" b="-26176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28575"/>
              <a:ext cx="877824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980"/>
                </a:lnSpc>
              </a:pPr>
              <a:r>
                <a:rPr lang="en-US" sz="165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Stacked / Apilada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22960" y="1028700"/>
            <a:ext cx="16641623" cy="754380"/>
            <a:chOff x="0" y="0"/>
            <a:chExt cx="22188830" cy="100584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2188830" cy="1005840"/>
            </a:xfrm>
            <a:custGeom>
              <a:avLst/>
              <a:gdLst/>
              <a:ahLst/>
              <a:cxnLst/>
              <a:rect r="r" b="b" t="t" l="l"/>
              <a:pathLst>
                <a:path h="1005840" w="22188830">
                  <a:moveTo>
                    <a:pt x="0" y="0"/>
                  </a:moveTo>
                  <a:lnTo>
                    <a:pt x="22188830" y="0"/>
                  </a:lnTo>
                  <a:lnTo>
                    <a:pt x="2218883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79839" r="0" b="-379839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66675"/>
              <a:ext cx="22188830" cy="10725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320"/>
                </a:lnSpc>
              </a:pPr>
              <a:r>
                <a:rPr lang="en-US" sz="36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Línea de tiempo vertical (apilada) / Vertical timeline (stacked)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822960" y="1851660"/>
            <a:ext cx="16641623" cy="480060"/>
            <a:chOff x="0" y="0"/>
            <a:chExt cx="22188830" cy="64008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2188830" cy="640080"/>
            </a:xfrm>
            <a:custGeom>
              <a:avLst/>
              <a:gdLst/>
              <a:ahLst/>
              <a:cxnLst/>
              <a:rect r="r" b="b" t="t" l="l"/>
              <a:pathLst>
                <a:path h="640080" w="22188830">
                  <a:moveTo>
                    <a:pt x="0" y="0"/>
                  </a:moveTo>
                  <a:lnTo>
                    <a:pt x="22188830" y="0"/>
                  </a:lnTo>
                  <a:lnTo>
                    <a:pt x="2218883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25462" r="0" b="-625462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22188830" cy="6877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Lectura rápida: perfecto para una diapositiva densa.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823085" y="2920365"/>
            <a:ext cx="57150" cy="5817870"/>
            <a:chOff x="0" y="0"/>
            <a:chExt cx="76200" cy="775716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38100"/>
              <a:ext cx="76200" cy="7680960"/>
            </a:xfrm>
            <a:custGeom>
              <a:avLst/>
              <a:gdLst/>
              <a:ahLst/>
              <a:cxnLst/>
              <a:rect r="r" b="b" t="t" l="l"/>
              <a:pathLst>
                <a:path h="7680960" w="76200">
                  <a:moveTo>
                    <a:pt x="76200" y="0"/>
                  </a:moveTo>
                  <a:lnTo>
                    <a:pt x="76200" y="7680960"/>
                  </a:lnTo>
                  <a:lnTo>
                    <a:pt x="0" y="76809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1650111" y="2747391"/>
            <a:ext cx="403098" cy="403098"/>
            <a:chOff x="0" y="0"/>
            <a:chExt cx="537464" cy="537464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12700" y="12700"/>
              <a:ext cx="512064" cy="512064"/>
            </a:xfrm>
            <a:custGeom>
              <a:avLst/>
              <a:gdLst/>
              <a:ahLst/>
              <a:cxnLst/>
              <a:rect r="r" b="b" t="t" l="l"/>
              <a:pathLst>
                <a:path h="512064" w="512064">
                  <a:moveTo>
                    <a:pt x="0" y="256032"/>
                  </a:moveTo>
                  <a:cubicBezTo>
                    <a:pt x="0" y="114681"/>
                    <a:pt x="114681" y="0"/>
                    <a:pt x="256032" y="0"/>
                  </a:cubicBezTo>
                  <a:cubicBezTo>
                    <a:pt x="397383" y="0"/>
                    <a:pt x="512064" y="114681"/>
                    <a:pt x="512064" y="256032"/>
                  </a:cubicBezTo>
                  <a:cubicBezTo>
                    <a:pt x="512064" y="397383"/>
                    <a:pt x="397383" y="512064"/>
                    <a:pt x="256032" y="512064"/>
                  </a:cubicBezTo>
                  <a:cubicBezTo>
                    <a:pt x="114681" y="512064"/>
                    <a:pt x="0" y="397383"/>
                    <a:pt x="0" y="256032"/>
                  </a:cubicBezTo>
                  <a:close/>
                </a:path>
              </a:pathLst>
            </a:custGeom>
            <a:solidFill>
              <a:srgbClr val="4C6FFF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537464" cy="537464"/>
            </a:xfrm>
            <a:custGeom>
              <a:avLst/>
              <a:gdLst/>
              <a:ahLst/>
              <a:cxnLst/>
              <a:rect r="r" b="b" t="t" l="l"/>
              <a:pathLst>
                <a:path h="537464" w="537464">
                  <a:moveTo>
                    <a:pt x="0" y="268732"/>
                  </a:moveTo>
                  <a:cubicBezTo>
                    <a:pt x="0" y="120269"/>
                    <a:pt x="120269" y="0"/>
                    <a:pt x="268732" y="0"/>
                  </a:cubicBezTo>
                  <a:lnTo>
                    <a:pt x="268732" y="12700"/>
                  </a:lnTo>
                  <a:lnTo>
                    <a:pt x="268732" y="0"/>
                  </a:lnTo>
                  <a:cubicBezTo>
                    <a:pt x="417195" y="0"/>
                    <a:pt x="537464" y="120269"/>
                    <a:pt x="537464" y="268732"/>
                  </a:cubicBezTo>
                  <a:lnTo>
                    <a:pt x="524764" y="268732"/>
                  </a:lnTo>
                  <a:lnTo>
                    <a:pt x="537464" y="268732"/>
                  </a:lnTo>
                  <a:cubicBezTo>
                    <a:pt x="537464" y="417195"/>
                    <a:pt x="417195" y="537464"/>
                    <a:pt x="268732" y="537464"/>
                  </a:cubicBezTo>
                  <a:lnTo>
                    <a:pt x="268732" y="524764"/>
                  </a:lnTo>
                  <a:lnTo>
                    <a:pt x="268732" y="537464"/>
                  </a:lnTo>
                  <a:cubicBezTo>
                    <a:pt x="120269" y="537464"/>
                    <a:pt x="0" y="417195"/>
                    <a:pt x="0" y="268732"/>
                  </a:cubicBezTo>
                  <a:lnTo>
                    <a:pt x="12700" y="268732"/>
                  </a:lnTo>
                  <a:lnTo>
                    <a:pt x="25400" y="268732"/>
                  </a:lnTo>
                  <a:lnTo>
                    <a:pt x="12700" y="268732"/>
                  </a:lnTo>
                  <a:lnTo>
                    <a:pt x="0" y="268732"/>
                  </a:lnTo>
                  <a:moveTo>
                    <a:pt x="25400" y="268732"/>
                  </a:moveTo>
                  <a:cubicBezTo>
                    <a:pt x="25400" y="275717"/>
                    <a:pt x="19685" y="281432"/>
                    <a:pt x="12700" y="281432"/>
                  </a:cubicBezTo>
                  <a:cubicBezTo>
                    <a:pt x="5715" y="281432"/>
                    <a:pt x="0" y="275717"/>
                    <a:pt x="0" y="268732"/>
                  </a:cubicBezTo>
                  <a:cubicBezTo>
                    <a:pt x="0" y="261747"/>
                    <a:pt x="5715" y="256032"/>
                    <a:pt x="12700" y="256032"/>
                  </a:cubicBezTo>
                  <a:cubicBezTo>
                    <a:pt x="19685" y="256032"/>
                    <a:pt x="25400" y="261747"/>
                    <a:pt x="25400" y="268732"/>
                  </a:cubicBezTo>
                  <a:cubicBezTo>
                    <a:pt x="25400" y="403098"/>
                    <a:pt x="134366" y="512064"/>
                    <a:pt x="268732" y="512064"/>
                  </a:cubicBezTo>
                  <a:cubicBezTo>
                    <a:pt x="403098" y="512064"/>
                    <a:pt x="512064" y="403098"/>
                    <a:pt x="512064" y="268732"/>
                  </a:cubicBezTo>
                  <a:cubicBezTo>
                    <a:pt x="512064" y="134366"/>
                    <a:pt x="403098" y="25400"/>
                    <a:pt x="268732" y="25400"/>
                  </a:cubicBezTo>
                  <a:lnTo>
                    <a:pt x="268732" y="12700"/>
                  </a:lnTo>
                  <a:lnTo>
                    <a:pt x="268732" y="25400"/>
                  </a:lnTo>
                  <a:cubicBezTo>
                    <a:pt x="134366" y="25400"/>
                    <a:pt x="25400" y="134366"/>
                    <a:pt x="25400" y="26873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2802255" y="2459355"/>
            <a:ext cx="14671853" cy="1047750"/>
            <a:chOff x="0" y="0"/>
            <a:chExt cx="19562470" cy="13970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12700" y="12700"/>
              <a:ext cx="19537045" cy="1371600"/>
            </a:xfrm>
            <a:custGeom>
              <a:avLst/>
              <a:gdLst/>
              <a:ahLst/>
              <a:cxnLst/>
              <a:rect r="r" b="b" t="t" l="l"/>
              <a:pathLst>
                <a:path h="1371600" w="19537045">
                  <a:moveTo>
                    <a:pt x="0" y="0"/>
                  </a:moveTo>
                  <a:lnTo>
                    <a:pt x="19537045" y="0"/>
                  </a:lnTo>
                  <a:lnTo>
                    <a:pt x="19537045" y="1371600"/>
                  </a:lnTo>
                  <a:lnTo>
                    <a:pt x="0" y="1371600"/>
                  </a:lnTo>
                  <a:close/>
                </a:path>
              </a:pathLst>
            </a:custGeom>
            <a:solidFill>
              <a:srgbClr val="F6F7FB"/>
            </a:solid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9562445" cy="1397000"/>
            </a:xfrm>
            <a:custGeom>
              <a:avLst/>
              <a:gdLst/>
              <a:ahLst/>
              <a:cxnLst/>
              <a:rect r="r" b="b" t="t" l="l"/>
              <a:pathLst>
                <a:path h="1397000" w="19562445">
                  <a:moveTo>
                    <a:pt x="12700" y="0"/>
                  </a:moveTo>
                  <a:lnTo>
                    <a:pt x="19549745" y="0"/>
                  </a:lnTo>
                  <a:cubicBezTo>
                    <a:pt x="19556730" y="0"/>
                    <a:pt x="19562445" y="5715"/>
                    <a:pt x="19562445" y="12700"/>
                  </a:cubicBezTo>
                  <a:lnTo>
                    <a:pt x="19562445" y="1384300"/>
                  </a:lnTo>
                  <a:cubicBezTo>
                    <a:pt x="19562445" y="1391285"/>
                    <a:pt x="19556730" y="1397000"/>
                    <a:pt x="19549745" y="1397000"/>
                  </a:cubicBezTo>
                  <a:lnTo>
                    <a:pt x="12700" y="1397000"/>
                  </a:lnTo>
                  <a:cubicBezTo>
                    <a:pt x="5715" y="1397000"/>
                    <a:pt x="0" y="1391285"/>
                    <a:pt x="0" y="138430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384300"/>
                  </a:lnTo>
                  <a:lnTo>
                    <a:pt x="12700" y="1384300"/>
                  </a:lnTo>
                  <a:lnTo>
                    <a:pt x="12700" y="1371600"/>
                  </a:lnTo>
                  <a:lnTo>
                    <a:pt x="19549745" y="1371600"/>
                  </a:lnTo>
                  <a:lnTo>
                    <a:pt x="19549745" y="1384300"/>
                  </a:lnTo>
                  <a:lnTo>
                    <a:pt x="19537045" y="1384300"/>
                  </a:lnTo>
                  <a:lnTo>
                    <a:pt x="19537045" y="12700"/>
                  </a:lnTo>
                  <a:lnTo>
                    <a:pt x="19549745" y="12700"/>
                  </a:lnTo>
                  <a:lnTo>
                    <a:pt x="19549745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2802255" y="2459355"/>
            <a:ext cx="183642" cy="1047750"/>
            <a:chOff x="0" y="0"/>
            <a:chExt cx="244856" cy="13970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12700" y="12700"/>
              <a:ext cx="219456" cy="1371600"/>
            </a:xfrm>
            <a:custGeom>
              <a:avLst/>
              <a:gdLst/>
              <a:ahLst/>
              <a:cxnLst/>
              <a:rect r="r" b="b" t="t" l="l"/>
              <a:pathLst>
                <a:path h="1371600" w="219456">
                  <a:moveTo>
                    <a:pt x="0" y="0"/>
                  </a:moveTo>
                  <a:lnTo>
                    <a:pt x="219456" y="0"/>
                  </a:lnTo>
                  <a:lnTo>
                    <a:pt x="219456" y="1371600"/>
                  </a:lnTo>
                  <a:lnTo>
                    <a:pt x="0" y="1371600"/>
                  </a:lnTo>
                  <a:close/>
                </a:path>
              </a:pathLst>
            </a:custGeom>
            <a:solidFill>
              <a:srgbClr val="4C6FFF"/>
            </a:solid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44856" cy="1397000"/>
            </a:xfrm>
            <a:custGeom>
              <a:avLst/>
              <a:gdLst/>
              <a:ahLst/>
              <a:cxnLst/>
              <a:rect r="r" b="b" t="t" l="l"/>
              <a:pathLst>
                <a:path h="1397000" w="244856">
                  <a:moveTo>
                    <a:pt x="12700" y="0"/>
                  </a:moveTo>
                  <a:lnTo>
                    <a:pt x="232156" y="0"/>
                  </a:lnTo>
                  <a:cubicBezTo>
                    <a:pt x="239141" y="0"/>
                    <a:pt x="244856" y="5715"/>
                    <a:pt x="244856" y="12700"/>
                  </a:cubicBezTo>
                  <a:lnTo>
                    <a:pt x="244856" y="1384300"/>
                  </a:lnTo>
                  <a:cubicBezTo>
                    <a:pt x="244856" y="1391285"/>
                    <a:pt x="239141" y="1397000"/>
                    <a:pt x="232156" y="1397000"/>
                  </a:cubicBezTo>
                  <a:lnTo>
                    <a:pt x="12700" y="1397000"/>
                  </a:lnTo>
                  <a:cubicBezTo>
                    <a:pt x="5715" y="1397000"/>
                    <a:pt x="0" y="1391285"/>
                    <a:pt x="0" y="138430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384300"/>
                  </a:lnTo>
                  <a:lnTo>
                    <a:pt x="12700" y="1384300"/>
                  </a:lnTo>
                  <a:lnTo>
                    <a:pt x="12700" y="1371600"/>
                  </a:lnTo>
                  <a:lnTo>
                    <a:pt x="232156" y="1371600"/>
                  </a:lnTo>
                  <a:lnTo>
                    <a:pt x="232156" y="1384300"/>
                  </a:lnTo>
                  <a:lnTo>
                    <a:pt x="219456" y="1384300"/>
                  </a:lnTo>
                  <a:lnTo>
                    <a:pt x="219456" y="12700"/>
                  </a:lnTo>
                  <a:lnTo>
                    <a:pt x="232156" y="12700"/>
                  </a:lnTo>
                  <a:lnTo>
                    <a:pt x="232156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4C6FFF"/>
            </a:solid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3154680" y="2619756"/>
            <a:ext cx="5897880" cy="411480"/>
            <a:chOff x="0" y="0"/>
            <a:chExt cx="7863840" cy="54864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7863840" cy="548640"/>
            </a:xfrm>
            <a:custGeom>
              <a:avLst/>
              <a:gdLst/>
              <a:ahLst/>
              <a:cxnLst/>
              <a:rect r="r" b="b" t="t" l="l"/>
              <a:pathLst>
                <a:path h="548640" w="7863840">
                  <a:moveTo>
                    <a:pt x="0" y="0"/>
                  </a:moveTo>
                  <a:lnTo>
                    <a:pt x="7863840" y="0"/>
                  </a:lnTo>
                  <a:lnTo>
                    <a:pt x="786384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9285" r="0" b="-229285"/>
              </a:stretch>
            </a:blip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47625"/>
              <a:ext cx="7863840" cy="5962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Paso 1 / Step 1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9189720" y="2619756"/>
            <a:ext cx="2743200" cy="411480"/>
            <a:chOff x="0" y="0"/>
            <a:chExt cx="3657600" cy="54864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3657600" cy="548640"/>
            </a:xfrm>
            <a:custGeom>
              <a:avLst/>
              <a:gdLst/>
              <a:ahLst/>
              <a:cxnLst/>
              <a:rect r="r" b="b" t="t" l="l"/>
              <a:pathLst>
                <a:path h="548640" w="3657600">
                  <a:moveTo>
                    <a:pt x="0" y="0"/>
                  </a:moveTo>
                  <a:lnTo>
                    <a:pt x="3657600" y="0"/>
                  </a:lnTo>
                  <a:lnTo>
                    <a:pt x="36576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79900" r="0" b="-79900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38100"/>
              <a:ext cx="3657600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2160"/>
                </a:lnSpc>
              </a:pPr>
              <a:r>
                <a:rPr lang="en-US" sz="180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Fecha / Date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3154680" y="3058668"/>
            <a:ext cx="14104163" cy="411480"/>
            <a:chOff x="0" y="0"/>
            <a:chExt cx="18805550" cy="54864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8805550" cy="548640"/>
            </a:xfrm>
            <a:custGeom>
              <a:avLst/>
              <a:gdLst/>
              <a:ahLst/>
              <a:cxnLst/>
              <a:rect r="r" b="b" t="t" l="l"/>
              <a:pathLst>
                <a:path h="548640" w="18805550">
                  <a:moveTo>
                    <a:pt x="0" y="0"/>
                  </a:moveTo>
                  <a:lnTo>
                    <a:pt x="18805550" y="0"/>
                  </a:lnTo>
                  <a:lnTo>
                    <a:pt x="1880555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17882" r="0" b="-617882"/>
              </a:stretch>
            </a:blip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18805550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70"/>
                </a:lnSpc>
              </a:pPr>
              <a:r>
                <a:rPr lang="en-US" sz="1725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Descripción corta (máx. 2 líneas) / Short description (max 2 lines)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1650111" y="4187571"/>
            <a:ext cx="403098" cy="403098"/>
            <a:chOff x="0" y="0"/>
            <a:chExt cx="537464" cy="537464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12700" y="12700"/>
              <a:ext cx="512064" cy="512064"/>
            </a:xfrm>
            <a:custGeom>
              <a:avLst/>
              <a:gdLst/>
              <a:ahLst/>
              <a:cxnLst/>
              <a:rect r="r" b="b" t="t" l="l"/>
              <a:pathLst>
                <a:path h="512064" w="512064">
                  <a:moveTo>
                    <a:pt x="0" y="256032"/>
                  </a:moveTo>
                  <a:cubicBezTo>
                    <a:pt x="0" y="114681"/>
                    <a:pt x="114681" y="0"/>
                    <a:pt x="256032" y="0"/>
                  </a:cubicBezTo>
                  <a:cubicBezTo>
                    <a:pt x="397383" y="0"/>
                    <a:pt x="512064" y="114681"/>
                    <a:pt x="512064" y="256032"/>
                  </a:cubicBezTo>
                  <a:cubicBezTo>
                    <a:pt x="512064" y="397383"/>
                    <a:pt x="397383" y="512064"/>
                    <a:pt x="256032" y="512064"/>
                  </a:cubicBezTo>
                  <a:cubicBezTo>
                    <a:pt x="114681" y="512064"/>
                    <a:pt x="0" y="397383"/>
                    <a:pt x="0" y="256032"/>
                  </a:cubicBezTo>
                  <a:close/>
                </a:path>
              </a:pathLst>
            </a:custGeom>
            <a:solidFill>
              <a:srgbClr val="FF6B6B"/>
            </a:solidFill>
          </p:spPr>
        </p:sp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537464" cy="537464"/>
            </a:xfrm>
            <a:custGeom>
              <a:avLst/>
              <a:gdLst/>
              <a:ahLst/>
              <a:cxnLst/>
              <a:rect r="r" b="b" t="t" l="l"/>
              <a:pathLst>
                <a:path h="537464" w="537464">
                  <a:moveTo>
                    <a:pt x="0" y="268732"/>
                  </a:moveTo>
                  <a:cubicBezTo>
                    <a:pt x="0" y="120269"/>
                    <a:pt x="120269" y="0"/>
                    <a:pt x="268732" y="0"/>
                  </a:cubicBezTo>
                  <a:lnTo>
                    <a:pt x="268732" y="12700"/>
                  </a:lnTo>
                  <a:lnTo>
                    <a:pt x="268732" y="0"/>
                  </a:lnTo>
                  <a:cubicBezTo>
                    <a:pt x="417195" y="0"/>
                    <a:pt x="537464" y="120269"/>
                    <a:pt x="537464" y="268732"/>
                  </a:cubicBezTo>
                  <a:lnTo>
                    <a:pt x="524764" y="268732"/>
                  </a:lnTo>
                  <a:lnTo>
                    <a:pt x="537464" y="268732"/>
                  </a:lnTo>
                  <a:cubicBezTo>
                    <a:pt x="537464" y="417195"/>
                    <a:pt x="417195" y="537464"/>
                    <a:pt x="268732" y="537464"/>
                  </a:cubicBezTo>
                  <a:lnTo>
                    <a:pt x="268732" y="524764"/>
                  </a:lnTo>
                  <a:lnTo>
                    <a:pt x="268732" y="537464"/>
                  </a:lnTo>
                  <a:cubicBezTo>
                    <a:pt x="120269" y="537464"/>
                    <a:pt x="0" y="417195"/>
                    <a:pt x="0" y="268732"/>
                  </a:cubicBezTo>
                  <a:lnTo>
                    <a:pt x="12700" y="268732"/>
                  </a:lnTo>
                  <a:lnTo>
                    <a:pt x="25400" y="268732"/>
                  </a:lnTo>
                  <a:lnTo>
                    <a:pt x="12700" y="268732"/>
                  </a:lnTo>
                  <a:lnTo>
                    <a:pt x="0" y="268732"/>
                  </a:lnTo>
                  <a:moveTo>
                    <a:pt x="25400" y="268732"/>
                  </a:moveTo>
                  <a:cubicBezTo>
                    <a:pt x="25400" y="275717"/>
                    <a:pt x="19685" y="281432"/>
                    <a:pt x="12700" y="281432"/>
                  </a:cubicBezTo>
                  <a:cubicBezTo>
                    <a:pt x="5715" y="281432"/>
                    <a:pt x="0" y="275717"/>
                    <a:pt x="0" y="268732"/>
                  </a:cubicBezTo>
                  <a:cubicBezTo>
                    <a:pt x="0" y="261747"/>
                    <a:pt x="5715" y="256032"/>
                    <a:pt x="12700" y="256032"/>
                  </a:cubicBezTo>
                  <a:cubicBezTo>
                    <a:pt x="19685" y="256032"/>
                    <a:pt x="25400" y="261747"/>
                    <a:pt x="25400" y="268732"/>
                  </a:cubicBezTo>
                  <a:cubicBezTo>
                    <a:pt x="25400" y="403098"/>
                    <a:pt x="134366" y="512064"/>
                    <a:pt x="268732" y="512064"/>
                  </a:cubicBezTo>
                  <a:cubicBezTo>
                    <a:pt x="403098" y="512064"/>
                    <a:pt x="512064" y="403098"/>
                    <a:pt x="512064" y="268732"/>
                  </a:cubicBezTo>
                  <a:cubicBezTo>
                    <a:pt x="512064" y="134366"/>
                    <a:pt x="403098" y="25400"/>
                    <a:pt x="268732" y="25400"/>
                  </a:cubicBezTo>
                  <a:lnTo>
                    <a:pt x="268732" y="12700"/>
                  </a:lnTo>
                  <a:lnTo>
                    <a:pt x="268732" y="25400"/>
                  </a:lnTo>
                  <a:cubicBezTo>
                    <a:pt x="134366" y="25400"/>
                    <a:pt x="25400" y="134366"/>
                    <a:pt x="25400" y="26873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2802255" y="3899535"/>
            <a:ext cx="14671853" cy="1047750"/>
            <a:chOff x="0" y="0"/>
            <a:chExt cx="19562470" cy="13970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12700" y="12700"/>
              <a:ext cx="19537045" cy="1371600"/>
            </a:xfrm>
            <a:custGeom>
              <a:avLst/>
              <a:gdLst/>
              <a:ahLst/>
              <a:cxnLst/>
              <a:rect r="r" b="b" t="t" l="l"/>
              <a:pathLst>
                <a:path h="1371600" w="19537045">
                  <a:moveTo>
                    <a:pt x="0" y="0"/>
                  </a:moveTo>
                  <a:lnTo>
                    <a:pt x="19537045" y="0"/>
                  </a:lnTo>
                  <a:lnTo>
                    <a:pt x="19537045" y="1371600"/>
                  </a:lnTo>
                  <a:lnTo>
                    <a:pt x="0" y="1371600"/>
                  </a:lnTo>
                  <a:close/>
                </a:path>
              </a:pathLst>
            </a:custGeom>
            <a:solidFill>
              <a:srgbClr val="F6F7FB"/>
            </a:solidFill>
          </p:spPr>
        </p:sp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19562445" cy="1397000"/>
            </a:xfrm>
            <a:custGeom>
              <a:avLst/>
              <a:gdLst/>
              <a:ahLst/>
              <a:cxnLst/>
              <a:rect r="r" b="b" t="t" l="l"/>
              <a:pathLst>
                <a:path h="1397000" w="19562445">
                  <a:moveTo>
                    <a:pt x="12700" y="0"/>
                  </a:moveTo>
                  <a:lnTo>
                    <a:pt x="19549745" y="0"/>
                  </a:lnTo>
                  <a:cubicBezTo>
                    <a:pt x="19556730" y="0"/>
                    <a:pt x="19562445" y="5715"/>
                    <a:pt x="19562445" y="12700"/>
                  </a:cubicBezTo>
                  <a:lnTo>
                    <a:pt x="19562445" y="1384300"/>
                  </a:lnTo>
                  <a:cubicBezTo>
                    <a:pt x="19562445" y="1391285"/>
                    <a:pt x="19556730" y="1397000"/>
                    <a:pt x="19549745" y="1397000"/>
                  </a:cubicBezTo>
                  <a:lnTo>
                    <a:pt x="12700" y="1397000"/>
                  </a:lnTo>
                  <a:cubicBezTo>
                    <a:pt x="5715" y="1397000"/>
                    <a:pt x="0" y="1391285"/>
                    <a:pt x="0" y="138430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384300"/>
                  </a:lnTo>
                  <a:lnTo>
                    <a:pt x="12700" y="1384300"/>
                  </a:lnTo>
                  <a:lnTo>
                    <a:pt x="12700" y="1371600"/>
                  </a:lnTo>
                  <a:lnTo>
                    <a:pt x="19549745" y="1371600"/>
                  </a:lnTo>
                  <a:lnTo>
                    <a:pt x="19549745" y="1384300"/>
                  </a:lnTo>
                  <a:lnTo>
                    <a:pt x="19537045" y="1384300"/>
                  </a:lnTo>
                  <a:lnTo>
                    <a:pt x="19537045" y="12700"/>
                  </a:lnTo>
                  <a:lnTo>
                    <a:pt x="19549745" y="12700"/>
                  </a:lnTo>
                  <a:lnTo>
                    <a:pt x="19549745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43" id="43"/>
          <p:cNvGrpSpPr/>
          <p:nvPr/>
        </p:nvGrpSpPr>
        <p:grpSpPr>
          <a:xfrm rot="0">
            <a:off x="2802255" y="3899535"/>
            <a:ext cx="183642" cy="1047750"/>
            <a:chOff x="0" y="0"/>
            <a:chExt cx="244856" cy="13970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12700" y="12700"/>
              <a:ext cx="219456" cy="1371600"/>
            </a:xfrm>
            <a:custGeom>
              <a:avLst/>
              <a:gdLst/>
              <a:ahLst/>
              <a:cxnLst/>
              <a:rect r="r" b="b" t="t" l="l"/>
              <a:pathLst>
                <a:path h="1371600" w="219456">
                  <a:moveTo>
                    <a:pt x="0" y="0"/>
                  </a:moveTo>
                  <a:lnTo>
                    <a:pt x="219456" y="0"/>
                  </a:lnTo>
                  <a:lnTo>
                    <a:pt x="219456" y="1371600"/>
                  </a:lnTo>
                  <a:lnTo>
                    <a:pt x="0" y="1371600"/>
                  </a:lnTo>
                  <a:close/>
                </a:path>
              </a:pathLst>
            </a:custGeom>
            <a:solidFill>
              <a:srgbClr val="FF6B6B"/>
            </a:solidFill>
          </p:spPr>
        </p:sp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244856" cy="1397000"/>
            </a:xfrm>
            <a:custGeom>
              <a:avLst/>
              <a:gdLst/>
              <a:ahLst/>
              <a:cxnLst/>
              <a:rect r="r" b="b" t="t" l="l"/>
              <a:pathLst>
                <a:path h="1397000" w="244856">
                  <a:moveTo>
                    <a:pt x="12700" y="0"/>
                  </a:moveTo>
                  <a:lnTo>
                    <a:pt x="232156" y="0"/>
                  </a:lnTo>
                  <a:cubicBezTo>
                    <a:pt x="239141" y="0"/>
                    <a:pt x="244856" y="5715"/>
                    <a:pt x="244856" y="12700"/>
                  </a:cubicBezTo>
                  <a:lnTo>
                    <a:pt x="244856" y="1384300"/>
                  </a:lnTo>
                  <a:cubicBezTo>
                    <a:pt x="244856" y="1391285"/>
                    <a:pt x="239141" y="1397000"/>
                    <a:pt x="232156" y="1397000"/>
                  </a:cubicBezTo>
                  <a:lnTo>
                    <a:pt x="12700" y="1397000"/>
                  </a:lnTo>
                  <a:cubicBezTo>
                    <a:pt x="5715" y="1397000"/>
                    <a:pt x="0" y="1391285"/>
                    <a:pt x="0" y="138430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384300"/>
                  </a:lnTo>
                  <a:lnTo>
                    <a:pt x="12700" y="1384300"/>
                  </a:lnTo>
                  <a:lnTo>
                    <a:pt x="12700" y="1371600"/>
                  </a:lnTo>
                  <a:lnTo>
                    <a:pt x="232156" y="1371600"/>
                  </a:lnTo>
                  <a:lnTo>
                    <a:pt x="232156" y="1384300"/>
                  </a:lnTo>
                  <a:lnTo>
                    <a:pt x="219456" y="1384300"/>
                  </a:lnTo>
                  <a:lnTo>
                    <a:pt x="219456" y="12700"/>
                  </a:lnTo>
                  <a:lnTo>
                    <a:pt x="232156" y="12700"/>
                  </a:lnTo>
                  <a:lnTo>
                    <a:pt x="232156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F6B6B"/>
            </a:solidFill>
          </p:spPr>
        </p:sp>
      </p:grpSp>
      <p:grpSp>
        <p:nvGrpSpPr>
          <p:cNvPr name="Group 46" id="46"/>
          <p:cNvGrpSpPr/>
          <p:nvPr/>
        </p:nvGrpSpPr>
        <p:grpSpPr>
          <a:xfrm rot="0">
            <a:off x="3154680" y="4059936"/>
            <a:ext cx="5897880" cy="411480"/>
            <a:chOff x="0" y="0"/>
            <a:chExt cx="7863840" cy="54864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7863840" cy="548640"/>
            </a:xfrm>
            <a:custGeom>
              <a:avLst/>
              <a:gdLst/>
              <a:ahLst/>
              <a:cxnLst/>
              <a:rect r="r" b="b" t="t" l="l"/>
              <a:pathLst>
                <a:path h="548640" w="7863840">
                  <a:moveTo>
                    <a:pt x="0" y="0"/>
                  </a:moveTo>
                  <a:lnTo>
                    <a:pt x="7863840" y="0"/>
                  </a:lnTo>
                  <a:lnTo>
                    <a:pt x="786384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9285" r="0" b="-229285"/>
              </a:stretch>
            </a:blipFill>
          </p:spPr>
        </p:sp>
        <p:sp>
          <p:nvSpPr>
            <p:cNvPr name="TextBox 48" id="48"/>
            <p:cNvSpPr txBox="true"/>
            <p:nvPr/>
          </p:nvSpPr>
          <p:spPr>
            <a:xfrm>
              <a:off x="0" y="-47625"/>
              <a:ext cx="7863840" cy="5962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Paso 2 / Step 2</a:t>
              </a: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9189720" y="4059936"/>
            <a:ext cx="2743200" cy="411480"/>
            <a:chOff x="0" y="0"/>
            <a:chExt cx="3657600" cy="548640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3657600" cy="548640"/>
            </a:xfrm>
            <a:custGeom>
              <a:avLst/>
              <a:gdLst/>
              <a:ahLst/>
              <a:cxnLst/>
              <a:rect r="r" b="b" t="t" l="l"/>
              <a:pathLst>
                <a:path h="548640" w="3657600">
                  <a:moveTo>
                    <a:pt x="0" y="0"/>
                  </a:moveTo>
                  <a:lnTo>
                    <a:pt x="3657600" y="0"/>
                  </a:lnTo>
                  <a:lnTo>
                    <a:pt x="36576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79900" r="0" b="-79900"/>
              </a:stretch>
            </a:blipFill>
          </p:spPr>
        </p:sp>
        <p:sp>
          <p:nvSpPr>
            <p:cNvPr name="TextBox 51" id="51"/>
            <p:cNvSpPr txBox="true"/>
            <p:nvPr/>
          </p:nvSpPr>
          <p:spPr>
            <a:xfrm>
              <a:off x="0" y="-38100"/>
              <a:ext cx="3657600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2160"/>
                </a:lnSpc>
              </a:pPr>
              <a:r>
                <a:rPr lang="en-US" sz="180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Fecha / Date</a:t>
              </a: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3154680" y="4498848"/>
            <a:ext cx="14104163" cy="411480"/>
            <a:chOff x="0" y="0"/>
            <a:chExt cx="18805550" cy="548640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18805550" cy="548640"/>
            </a:xfrm>
            <a:custGeom>
              <a:avLst/>
              <a:gdLst/>
              <a:ahLst/>
              <a:cxnLst/>
              <a:rect r="r" b="b" t="t" l="l"/>
              <a:pathLst>
                <a:path h="548640" w="18805550">
                  <a:moveTo>
                    <a:pt x="0" y="0"/>
                  </a:moveTo>
                  <a:lnTo>
                    <a:pt x="18805550" y="0"/>
                  </a:lnTo>
                  <a:lnTo>
                    <a:pt x="1880555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17882" r="0" b="-617882"/>
              </a:stretch>
            </a:blipFill>
          </p:spPr>
        </p:sp>
        <p:sp>
          <p:nvSpPr>
            <p:cNvPr name="TextBox 54" id="54"/>
            <p:cNvSpPr txBox="true"/>
            <p:nvPr/>
          </p:nvSpPr>
          <p:spPr>
            <a:xfrm>
              <a:off x="0" y="-38100"/>
              <a:ext cx="18805550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70"/>
                </a:lnSpc>
              </a:pPr>
              <a:r>
                <a:rPr lang="en-US" sz="1725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Descripción corta (máx. 2 líneas) / Short description (max 2 lines)</a:t>
              </a: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1650111" y="5627751"/>
            <a:ext cx="403098" cy="403098"/>
            <a:chOff x="0" y="0"/>
            <a:chExt cx="537464" cy="537464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12700" y="12700"/>
              <a:ext cx="512064" cy="512064"/>
            </a:xfrm>
            <a:custGeom>
              <a:avLst/>
              <a:gdLst/>
              <a:ahLst/>
              <a:cxnLst/>
              <a:rect r="r" b="b" t="t" l="l"/>
              <a:pathLst>
                <a:path h="512064" w="512064">
                  <a:moveTo>
                    <a:pt x="0" y="256032"/>
                  </a:moveTo>
                  <a:cubicBezTo>
                    <a:pt x="0" y="114681"/>
                    <a:pt x="114681" y="0"/>
                    <a:pt x="256032" y="0"/>
                  </a:cubicBezTo>
                  <a:cubicBezTo>
                    <a:pt x="397383" y="0"/>
                    <a:pt x="512064" y="114681"/>
                    <a:pt x="512064" y="256032"/>
                  </a:cubicBezTo>
                  <a:cubicBezTo>
                    <a:pt x="512064" y="397383"/>
                    <a:pt x="397383" y="512064"/>
                    <a:pt x="256032" y="512064"/>
                  </a:cubicBezTo>
                  <a:cubicBezTo>
                    <a:pt x="114681" y="512064"/>
                    <a:pt x="0" y="397383"/>
                    <a:pt x="0" y="256032"/>
                  </a:cubicBezTo>
                  <a:close/>
                </a:path>
              </a:pathLst>
            </a:custGeom>
            <a:solidFill>
              <a:srgbClr val="8B5CF6"/>
            </a:solidFill>
          </p:spPr>
        </p:sp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537464" cy="537464"/>
            </a:xfrm>
            <a:custGeom>
              <a:avLst/>
              <a:gdLst/>
              <a:ahLst/>
              <a:cxnLst/>
              <a:rect r="r" b="b" t="t" l="l"/>
              <a:pathLst>
                <a:path h="537464" w="537464">
                  <a:moveTo>
                    <a:pt x="0" y="268732"/>
                  </a:moveTo>
                  <a:cubicBezTo>
                    <a:pt x="0" y="120269"/>
                    <a:pt x="120269" y="0"/>
                    <a:pt x="268732" y="0"/>
                  </a:cubicBezTo>
                  <a:lnTo>
                    <a:pt x="268732" y="12700"/>
                  </a:lnTo>
                  <a:lnTo>
                    <a:pt x="268732" y="0"/>
                  </a:lnTo>
                  <a:cubicBezTo>
                    <a:pt x="417195" y="0"/>
                    <a:pt x="537464" y="120269"/>
                    <a:pt x="537464" y="268732"/>
                  </a:cubicBezTo>
                  <a:lnTo>
                    <a:pt x="524764" y="268732"/>
                  </a:lnTo>
                  <a:lnTo>
                    <a:pt x="537464" y="268732"/>
                  </a:lnTo>
                  <a:cubicBezTo>
                    <a:pt x="537464" y="417195"/>
                    <a:pt x="417195" y="537464"/>
                    <a:pt x="268732" y="537464"/>
                  </a:cubicBezTo>
                  <a:lnTo>
                    <a:pt x="268732" y="524764"/>
                  </a:lnTo>
                  <a:lnTo>
                    <a:pt x="268732" y="537464"/>
                  </a:lnTo>
                  <a:cubicBezTo>
                    <a:pt x="120269" y="537464"/>
                    <a:pt x="0" y="417195"/>
                    <a:pt x="0" y="268732"/>
                  </a:cubicBezTo>
                  <a:lnTo>
                    <a:pt x="12700" y="268732"/>
                  </a:lnTo>
                  <a:lnTo>
                    <a:pt x="25400" y="268732"/>
                  </a:lnTo>
                  <a:lnTo>
                    <a:pt x="12700" y="268732"/>
                  </a:lnTo>
                  <a:lnTo>
                    <a:pt x="0" y="268732"/>
                  </a:lnTo>
                  <a:moveTo>
                    <a:pt x="25400" y="268732"/>
                  </a:moveTo>
                  <a:cubicBezTo>
                    <a:pt x="25400" y="275717"/>
                    <a:pt x="19685" y="281432"/>
                    <a:pt x="12700" y="281432"/>
                  </a:cubicBezTo>
                  <a:cubicBezTo>
                    <a:pt x="5715" y="281432"/>
                    <a:pt x="0" y="275717"/>
                    <a:pt x="0" y="268732"/>
                  </a:cubicBezTo>
                  <a:cubicBezTo>
                    <a:pt x="0" y="261747"/>
                    <a:pt x="5715" y="256032"/>
                    <a:pt x="12700" y="256032"/>
                  </a:cubicBezTo>
                  <a:cubicBezTo>
                    <a:pt x="19685" y="256032"/>
                    <a:pt x="25400" y="261747"/>
                    <a:pt x="25400" y="268732"/>
                  </a:cubicBezTo>
                  <a:cubicBezTo>
                    <a:pt x="25400" y="403098"/>
                    <a:pt x="134366" y="512064"/>
                    <a:pt x="268732" y="512064"/>
                  </a:cubicBezTo>
                  <a:cubicBezTo>
                    <a:pt x="403098" y="512064"/>
                    <a:pt x="512064" y="403098"/>
                    <a:pt x="512064" y="268732"/>
                  </a:cubicBezTo>
                  <a:cubicBezTo>
                    <a:pt x="512064" y="134366"/>
                    <a:pt x="403098" y="25400"/>
                    <a:pt x="268732" y="25400"/>
                  </a:cubicBezTo>
                  <a:lnTo>
                    <a:pt x="268732" y="12700"/>
                  </a:lnTo>
                  <a:lnTo>
                    <a:pt x="268732" y="25400"/>
                  </a:lnTo>
                  <a:cubicBezTo>
                    <a:pt x="134366" y="25400"/>
                    <a:pt x="25400" y="134366"/>
                    <a:pt x="25400" y="26873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58" id="58"/>
          <p:cNvGrpSpPr/>
          <p:nvPr/>
        </p:nvGrpSpPr>
        <p:grpSpPr>
          <a:xfrm rot="0">
            <a:off x="2802255" y="5339715"/>
            <a:ext cx="14671853" cy="1047750"/>
            <a:chOff x="0" y="0"/>
            <a:chExt cx="19562470" cy="1397000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12700" y="12700"/>
              <a:ext cx="19537045" cy="1371600"/>
            </a:xfrm>
            <a:custGeom>
              <a:avLst/>
              <a:gdLst/>
              <a:ahLst/>
              <a:cxnLst/>
              <a:rect r="r" b="b" t="t" l="l"/>
              <a:pathLst>
                <a:path h="1371600" w="19537045">
                  <a:moveTo>
                    <a:pt x="0" y="0"/>
                  </a:moveTo>
                  <a:lnTo>
                    <a:pt x="19537045" y="0"/>
                  </a:lnTo>
                  <a:lnTo>
                    <a:pt x="19537045" y="1371600"/>
                  </a:lnTo>
                  <a:lnTo>
                    <a:pt x="0" y="1371600"/>
                  </a:lnTo>
                  <a:close/>
                </a:path>
              </a:pathLst>
            </a:custGeom>
            <a:solidFill>
              <a:srgbClr val="F6F7FB"/>
            </a:solidFill>
          </p:spPr>
        </p:sp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19562445" cy="1397000"/>
            </a:xfrm>
            <a:custGeom>
              <a:avLst/>
              <a:gdLst/>
              <a:ahLst/>
              <a:cxnLst/>
              <a:rect r="r" b="b" t="t" l="l"/>
              <a:pathLst>
                <a:path h="1397000" w="19562445">
                  <a:moveTo>
                    <a:pt x="12700" y="0"/>
                  </a:moveTo>
                  <a:lnTo>
                    <a:pt x="19549745" y="0"/>
                  </a:lnTo>
                  <a:cubicBezTo>
                    <a:pt x="19556730" y="0"/>
                    <a:pt x="19562445" y="5715"/>
                    <a:pt x="19562445" y="12700"/>
                  </a:cubicBezTo>
                  <a:lnTo>
                    <a:pt x="19562445" y="1384300"/>
                  </a:lnTo>
                  <a:cubicBezTo>
                    <a:pt x="19562445" y="1391285"/>
                    <a:pt x="19556730" y="1397000"/>
                    <a:pt x="19549745" y="1397000"/>
                  </a:cubicBezTo>
                  <a:lnTo>
                    <a:pt x="12700" y="1397000"/>
                  </a:lnTo>
                  <a:cubicBezTo>
                    <a:pt x="5715" y="1397000"/>
                    <a:pt x="0" y="1391285"/>
                    <a:pt x="0" y="138430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384300"/>
                  </a:lnTo>
                  <a:lnTo>
                    <a:pt x="12700" y="1384300"/>
                  </a:lnTo>
                  <a:lnTo>
                    <a:pt x="12700" y="1371600"/>
                  </a:lnTo>
                  <a:lnTo>
                    <a:pt x="19549745" y="1371600"/>
                  </a:lnTo>
                  <a:lnTo>
                    <a:pt x="19549745" y="1384300"/>
                  </a:lnTo>
                  <a:lnTo>
                    <a:pt x="19537045" y="1384300"/>
                  </a:lnTo>
                  <a:lnTo>
                    <a:pt x="19537045" y="12700"/>
                  </a:lnTo>
                  <a:lnTo>
                    <a:pt x="19549745" y="12700"/>
                  </a:lnTo>
                  <a:lnTo>
                    <a:pt x="19549745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61" id="61"/>
          <p:cNvGrpSpPr/>
          <p:nvPr/>
        </p:nvGrpSpPr>
        <p:grpSpPr>
          <a:xfrm rot="0">
            <a:off x="2802255" y="5339715"/>
            <a:ext cx="183642" cy="1047750"/>
            <a:chOff x="0" y="0"/>
            <a:chExt cx="244856" cy="1397000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12700" y="12700"/>
              <a:ext cx="219456" cy="1371600"/>
            </a:xfrm>
            <a:custGeom>
              <a:avLst/>
              <a:gdLst/>
              <a:ahLst/>
              <a:cxnLst/>
              <a:rect r="r" b="b" t="t" l="l"/>
              <a:pathLst>
                <a:path h="1371600" w="219456">
                  <a:moveTo>
                    <a:pt x="0" y="0"/>
                  </a:moveTo>
                  <a:lnTo>
                    <a:pt x="219456" y="0"/>
                  </a:lnTo>
                  <a:lnTo>
                    <a:pt x="219456" y="1371600"/>
                  </a:lnTo>
                  <a:lnTo>
                    <a:pt x="0" y="1371600"/>
                  </a:lnTo>
                  <a:close/>
                </a:path>
              </a:pathLst>
            </a:custGeom>
            <a:solidFill>
              <a:srgbClr val="8B5CF6"/>
            </a:solidFill>
          </p:spPr>
        </p:sp>
        <p:sp>
          <p:nvSpPr>
            <p:cNvPr name="Freeform 63" id="63"/>
            <p:cNvSpPr/>
            <p:nvPr/>
          </p:nvSpPr>
          <p:spPr>
            <a:xfrm flipH="false" flipV="false" rot="0">
              <a:off x="0" y="0"/>
              <a:ext cx="244856" cy="1397000"/>
            </a:xfrm>
            <a:custGeom>
              <a:avLst/>
              <a:gdLst/>
              <a:ahLst/>
              <a:cxnLst/>
              <a:rect r="r" b="b" t="t" l="l"/>
              <a:pathLst>
                <a:path h="1397000" w="244856">
                  <a:moveTo>
                    <a:pt x="12700" y="0"/>
                  </a:moveTo>
                  <a:lnTo>
                    <a:pt x="232156" y="0"/>
                  </a:lnTo>
                  <a:cubicBezTo>
                    <a:pt x="239141" y="0"/>
                    <a:pt x="244856" y="5715"/>
                    <a:pt x="244856" y="12700"/>
                  </a:cubicBezTo>
                  <a:lnTo>
                    <a:pt x="244856" y="1384300"/>
                  </a:lnTo>
                  <a:cubicBezTo>
                    <a:pt x="244856" y="1391285"/>
                    <a:pt x="239141" y="1397000"/>
                    <a:pt x="232156" y="1397000"/>
                  </a:cubicBezTo>
                  <a:lnTo>
                    <a:pt x="12700" y="1397000"/>
                  </a:lnTo>
                  <a:cubicBezTo>
                    <a:pt x="5715" y="1397000"/>
                    <a:pt x="0" y="1391285"/>
                    <a:pt x="0" y="138430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384300"/>
                  </a:lnTo>
                  <a:lnTo>
                    <a:pt x="12700" y="1384300"/>
                  </a:lnTo>
                  <a:lnTo>
                    <a:pt x="12700" y="1371600"/>
                  </a:lnTo>
                  <a:lnTo>
                    <a:pt x="232156" y="1371600"/>
                  </a:lnTo>
                  <a:lnTo>
                    <a:pt x="232156" y="1384300"/>
                  </a:lnTo>
                  <a:lnTo>
                    <a:pt x="219456" y="1384300"/>
                  </a:lnTo>
                  <a:lnTo>
                    <a:pt x="219456" y="12700"/>
                  </a:lnTo>
                  <a:lnTo>
                    <a:pt x="232156" y="12700"/>
                  </a:lnTo>
                  <a:lnTo>
                    <a:pt x="232156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8B5CF6"/>
            </a:solidFill>
          </p:spPr>
        </p:sp>
      </p:grpSp>
      <p:grpSp>
        <p:nvGrpSpPr>
          <p:cNvPr name="Group 64" id="64"/>
          <p:cNvGrpSpPr/>
          <p:nvPr/>
        </p:nvGrpSpPr>
        <p:grpSpPr>
          <a:xfrm rot="0">
            <a:off x="3154680" y="5500116"/>
            <a:ext cx="5897880" cy="411480"/>
            <a:chOff x="0" y="0"/>
            <a:chExt cx="7863840" cy="548640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7863840" cy="548640"/>
            </a:xfrm>
            <a:custGeom>
              <a:avLst/>
              <a:gdLst/>
              <a:ahLst/>
              <a:cxnLst/>
              <a:rect r="r" b="b" t="t" l="l"/>
              <a:pathLst>
                <a:path h="548640" w="7863840">
                  <a:moveTo>
                    <a:pt x="0" y="0"/>
                  </a:moveTo>
                  <a:lnTo>
                    <a:pt x="7863840" y="0"/>
                  </a:lnTo>
                  <a:lnTo>
                    <a:pt x="786384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9285" r="0" b="-229285"/>
              </a:stretch>
            </a:blipFill>
          </p:spPr>
        </p:sp>
        <p:sp>
          <p:nvSpPr>
            <p:cNvPr name="TextBox 66" id="66"/>
            <p:cNvSpPr txBox="true"/>
            <p:nvPr/>
          </p:nvSpPr>
          <p:spPr>
            <a:xfrm>
              <a:off x="0" y="-47625"/>
              <a:ext cx="7863840" cy="5962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Paso 3 / Step 3</a:t>
              </a:r>
            </a:p>
          </p:txBody>
        </p:sp>
      </p:grpSp>
      <p:grpSp>
        <p:nvGrpSpPr>
          <p:cNvPr name="Group 67" id="67"/>
          <p:cNvGrpSpPr/>
          <p:nvPr/>
        </p:nvGrpSpPr>
        <p:grpSpPr>
          <a:xfrm rot="0">
            <a:off x="9189720" y="5500116"/>
            <a:ext cx="2743200" cy="411480"/>
            <a:chOff x="0" y="0"/>
            <a:chExt cx="3657600" cy="548640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3657600" cy="548640"/>
            </a:xfrm>
            <a:custGeom>
              <a:avLst/>
              <a:gdLst/>
              <a:ahLst/>
              <a:cxnLst/>
              <a:rect r="r" b="b" t="t" l="l"/>
              <a:pathLst>
                <a:path h="548640" w="3657600">
                  <a:moveTo>
                    <a:pt x="0" y="0"/>
                  </a:moveTo>
                  <a:lnTo>
                    <a:pt x="3657600" y="0"/>
                  </a:lnTo>
                  <a:lnTo>
                    <a:pt x="36576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79900" r="0" b="-79900"/>
              </a:stretch>
            </a:blipFill>
          </p:spPr>
        </p:sp>
        <p:sp>
          <p:nvSpPr>
            <p:cNvPr name="TextBox 69" id="69"/>
            <p:cNvSpPr txBox="true"/>
            <p:nvPr/>
          </p:nvSpPr>
          <p:spPr>
            <a:xfrm>
              <a:off x="0" y="-38100"/>
              <a:ext cx="3657600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2160"/>
                </a:lnSpc>
              </a:pPr>
              <a:r>
                <a:rPr lang="en-US" sz="180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Fecha / Date</a:t>
              </a:r>
            </a:p>
          </p:txBody>
        </p:sp>
      </p:grpSp>
      <p:grpSp>
        <p:nvGrpSpPr>
          <p:cNvPr name="Group 70" id="70"/>
          <p:cNvGrpSpPr/>
          <p:nvPr/>
        </p:nvGrpSpPr>
        <p:grpSpPr>
          <a:xfrm rot="0">
            <a:off x="3154680" y="5939028"/>
            <a:ext cx="14104163" cy="411480"/>
            <a:chOff x="0" y="0"/>
            <a:chExt cx="18805550" cy="548640"/>
          </a:xfrm>
        </p:grpSpPr>
        <p:sp>
          <p:nvSpPr>
            <p:cNvPr name="Freeform 71" id="71"/>
            <p:cNvSpPr/>
            <p:nvPr/>
          </p:nvSpPr>
          <p:spPr>
            <a:xfrm flipH="false" flipV="false" rot="0">
              <a:off x="0" y="0"/>
              <a:ext cx="18805550" cy="548640"/>
            </a:xfrm>
            <a:custGeom>
              <a:avLst/>
              <a:gdLst/>
              <a:ahLst/>
              <a:cxnLst/>
              <a:rect r="r" b="b" t="t" l="l"/>
              <a:pathLst>
                <a:path h="548640" w="18805550">
                  <a:moveTo>
                    <a:pt x="0" y="0"/>
                  </a:moveTo>
                  <a:lnTo>
                    <a:pt x="18805550" y="0"/>
                  </a:lnTo>
                  <a:lnTo>
                    <a:pt x="1880555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17882" r="0" b="-617882"/>
              </a:stretch>
            </a:blipFill>
          </p:spPr>
        </p:sp>
        <p:sp>
          <p:nvSpPr>
            <p:cNvPr name="TextBox 72" id="72"/>
            <p:cNvSpPr txBox="true"/>
            <p:nvPr/>
          </p:nvSpPr>
          <p:spPr>
            <a:xfrm>
              <a:off x="0" y="-38100"/>
              <a:ext cx="18805550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70"/>
                </a:lnSpc>
              </a:pPr>
              <a:r>
                <a:rPr lang="en-US" sz="1725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Descripción corta (máx. 2 líneas) / Short description (max 2 lines)</a:t>
              </a:r>
            </a:p>
          </p:txBody>
        </p:sp>
      </p:grpSp>
      <p:grpSp>
        <p:nvGrpSpPr>
          <p:cNvPr name="Group 73" id="73"/>
          <p:cNvGrpSpPr/>
          <p:nvPr/>
        </p:nvGrpSpPr>
        <p:grpSpPr>
          <a:xfrm rot="0">
            <a:off x="1650111" y="7067931"/>
            <a:ext cx="403098" cy="403098"/>
            <a:chOff x="0" y="0"/>
            <a:chExt cx="537464" cy="537464"/>
          </a:xfrm>
        </p:grpSpPr>
        <p:sp>
          <p:nvSpPr>
            <p:cNvPr name="Freeform 74" id="74"/>
            <p:cNvSpPr/>
            <p:nvPr/>
          </p:nvSpPr>
          <p:spPr>
            <a:xfrm flipH="false" flipV="false" rot="0">
              <a:off x="12700" y="12700"/>
              <a:ext cx="512064" cy="512064"/>
            </a:xfrm>
            <a:custGeom>
              <a:avLst/>
              <a:gdLst/>
              <a:ahLst/>
              <a:cxnLst/>
              <a:rect r="r" b="b" t="t" l="l"/>
              <a:pathLst>
                <a:path h="512064" w="512064">
                  <a:moveTo>
                    <a:pt x="0" y="256032"/>
                  </a:moveTo>
                  <a:cubicBezTo>
                    <a:pt x="0" y="114681"/>
                    <a:pt x="114681" y="0"/>
                    <a:pt x="256032" y="0"/>
                  </a:cubicBezTo>
                  <a:cubicBezTo>
                    <a:pt x="397383" y="0"/>
                    <a:pt x="512064" y="114681"/>
                    <a:pt x="512064" y="256032"/>
                  </a:cubicBezTo>
                  <a:cubicBezTo>
                    <a:pt x="512064" y="397383"/>
                    <a:pt x="397383" y="512064"/>
                    <a:pt x="256032" y="512064"/>
                  </a:cubicBezTo>
                  <a:cubicBezTo>
                    <a:pt x="114681" y="512064"/>
                    <a:pt x="0" y="397383"/>
                    <a:pt x="0" y="256032"/>
                  </a:cubicBezTo>
                  <a:close/>
                </a:path>
              </a:pathLst>
            </a:custGeom>
            <a:solidFill>
              <a:srgbClr val="4C6FFF"/>
            </a:solidFill>
          </p:spPr>
        </p:sp>
        <p:sp>
          <p:nvSpPr>
            <p:cNvPr name="Freeform 75" id="75"/>
            <p:cNvSpPr/>
            <p:nvPr/>
          </p:nvSpPr>
          <p:spPr>
            <a:xfrm flipH="false" flipV="false" rot="0">
              <a:off x="0" y="0"/>
              <a:ext cx="537464" cy="537464"/>
            </a:xfrm>
            <a:custGeom>
              <a:avLst/>
              <a:gdLst/>
              <a:ahLst/>
              <a:cxnLst/>
              <a:rect r="r" b="b" t="t" l="l"/>
              <a:pathLst>
                <a:path h="537464" w="537464">
                  <a:moveTo>
                    <a:pt x="0" y="268732"/>
                  </a:moveTo>
                  <a:cubicBezTo>
                    <a:pt x="0" y="120269"/>
                    <a:pt x="120269" y="0"/>
                    <a:pt x="268732" y="0"/>
                  </a:cubicBezTo>
                  <a:lnTo>
                    <a:pt x="268732" y="12700"/>
                  </a:lnTo>
                  <a:lnTo>
                    <a:pt x="268732" y="0"/>
                  </a:lnTo>
                  <a:cubicBezTo>
                    <a:pt x="417195" y="0"/>
                    <a:pt x="537464" y="120269"/>
                    <a:pt x="537464" y="268732"/>
                  </a:cubicBezTo>
                  <a:lnTo>
                    <a:pt x="524764" y="268732"/>
                  </a:lnTo>
                  <a:lnTo>
                    <a:pt x="537464" y="268732"/>
                  </a:lnTo>
                  <a:cubicBezTo>
                    <a:pt x="537464" y="417195"/>
                    <a:pt x="417195" y="537464"/>
                    <a:pt x="268732" y="537464"/>
                  </a:cubicBezTo>
                  <a:lnTo>
                    <a:pt x="268732" y="524764"/>
                  </a:lnTo>
                  <a:lnTo>
                    <a:pt x="268732" y="537464"/>
                  </a:lnTo>
                  <a:cubicBezTo>
                    <a:pt x="120269" y="537464"/>
                    <a:pt x="0" y="417195"/>
                    <a:pt x="0" y="268732"/>
                  </a:cubicBezTo>
                  <a:lnTo>
                    <a:pt x="12700" y="268732"/>
                  </a:lnTo>
                  <a:lnTo>
                    <a:pt x="25400" y="268732"/>
                  </a:lnTo>
                  <a:lnTo>
                    <a:pt x="12700" y="268732"/>
                  </a:lnTo>
                  <a:lnTo>
                    <a:pt x="0" y="268732"/>
                  </a:lnTo>
                  <a:moveTo>
                    <a:pt x="25400" y="268732"/>
                  </a:moveTo>
                  <a:cubicBezTo>
                    <a:pt x="25400" y="275717"/>
                    <a:pt x="19685" y="281432"/>
                    <a:pt x="12700" y="281432"/>
                  </a:cubicBezTo>
                  <a:cubicBezTo>
                    <a:pt x="5715" y="281432"/>
                    <a:pt x="0" y="275717"/>
                    <a:pt x="0" y="268732"/>
                  </a:cubicBezTo>
                  <a:cubicBezTo>
                    <a:pt x="0" y="261747"/>
                    <a:pt x="5715" y="256032"/>
                    <a:pt x="12700" y="256032"/>
                  </a:cubicBezTo>
                  <a:cubicBezTo>
                    <a:pt x="19685" y="256032"/>
                    <a:pt x="25400" y="261747"/>
                    <a:pt x="25400" y="268732"/>
                  </a:cubicBezTo>
                  <a:cubicBezTo>
                    <a:pt x="25400" y="403098"/>
                    <a:pt x="134366" y="512064"/>
                    <a:pt x="268732" y="512064"/>
                  </a:cubicBezTo>
                  <a:cubicBezTo>
                    <a:pt x="403098" y="512064"/>
                    <a:pt x="512064" y="403098"/>
                    <a:pt x="512064" y="268732"/>
                  </a:cubicBezTo>
                  <a:cubicBezTo>
                    <a:pt x="512064" y="134366"/>
                    <a:pt x="403098" y="25400"/>
                    <a:pt x="268732" y="25400"/>
                  </a:cubicBezTo>
                  <a:lnTo>
                    <a:pt x="268732" y="12700"/>
                  </a:lnTo>
                  <a:lnTo>
                    <a:pt x="268732" y="25400"/>
                  </a:lnTo>
                  <a:cubicBezTo>
                    <a:pt x="134366" y="25400"/>
                    <a:pt x="25400" y="134366"/>
                    <a:pt x="25400" y="26873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76" id="76"/>
          <p:cNvGrpSpPr/>
          <p:nvPr/>
        </p:nvGrpSpPr>
        <p:grpSpPr>
          <a:xfrm rot="0">
            <a:off x="2802255" y="6779895"/>
            <a:ext cx="14671853" cy="1047750"/>
            <a:chOff x="0" y="0"/>
            <a:chExt cx="19562470" cy="1397000"/>
          </a:xfrm>
        </p:grpSpPr>
        <p:sp>
          <p:nvSpPr>
            <p:cNvPr name="Freeform 77" id="77"/>
            <p:cNvSpPr/>
            <p:nvPr/>
          </p:nvSpPr>
          <p:spPr>
            <a:xfrm flipH="false" flipV="false" rot="0">
              <a:off x="12700" y="12700"/>
              <a:ext cx="19537045" cy="1371600"/>
            </a:xfrm>
            <a:custGeom>
              <a:avLst/>
              <a:gdLst/>
              <a:ahLst/>
              <a:cxnLst/>
              <a:rect r="r" b="b" t="t" l="l"/>
              <a:pathLst>
                <a:path h="1371600" w="19537045">
                  <a:moveTo>
                    <a:pt x="0" y="0"/>
                  </a:moveTo>
                  <a:lnTo>
                    <a:pt x="19537045" y="0"/>
                  </a:lnTo>
                  <a:lnTo>
                    <a:pt x="19537045" y="1371600"/>
                  </a:lnTo>
                  <a:lnTo>
                    <a:pt x="0" y="1371600"/>
                  </a:lnTo>
                  <a:close/>
                </a:path>
              </a:pathLst>
            </a:custGeom>
            <a:solidFill>
              <a:srgbClr val="F6F7FB"/>
            </a:solidFill>
          </p:spPr>
        </p:sp>
        <p:sp>
          <p:nvSpPr>
            <p:cNvPr name="Freeform 78" id="78"/>
            <p:cNvSpPr/>
            <p:nvPr/>
          </p:nvSpPr>
          <p:spPr>
            <a:xfrm flipH="false" flipV="false" rot="0">
              <a:off x="0" y="0"/>
              <a:ext cx="19562445" cy="1397000"/>
            </a:xfrm>
            <a:custGeom>
              <a:avLst/>
              <a:gdLst/>
              <a:ahLst/>
              <a:cxnLst/>
              <a:rect r="r" b="b" t="t" l="l"/>
              <a:pathLst>
                <a:path h="1397000" w="19562445">
                  <a:moveTo>
                    <a:pt x="12700" y="0"/>
                  </a:moveTo>
                  <a:lnTo>
                    <a:pt x="19549745" y="0"/>
                  </a:lnTo>
                  <a:cubicBezTo>
                    <a:pt x="19556730" y="0"/>
                    <a:pt x="19562445" y="5715"/>
                    <a:pt x="19562445" y="12700"/>
                  </a:cubicBezTo>
                  <a:lnTo>
                    <a:pt x="19562445" y="1384300"/>
                  </a:lnTo>
                  <a:cubicBezTo>
                    <a:pt x="19562445" y="1391285"/>
                    <a:pt x="19556730" y="1397000"/>
                    <a:pt x="19549745" y="1397000"/>
                  </a:cubicBezTo>
                  <a:lnTo>
                    <a:pt x="12700" y="1397000"/>
                  </a:lnTo>
                  <a:cubicBezTo>
                    <a:pt x="5715" y="1397000"/>
                    <a:pt x="0" y="1391285"/>
                    <a:pt x="0" y="138430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384300"/>
                  </a:lnTo>
                  <a:lnTo>
                    <a:pt x="12700" y="1384300"/>
                  </a:lnTo>
                  <a:lnTo>
                    <a:pt x="12700" y="1371600"/>
                  </a:lnTo>
                  <a:lnTo>
                    <a:pt x="19549745" y="1371600"/>
                  </a:lnTo>
                  <a:lnTo>
                    <a:pt x="19549745" y="1384300"/>
                  </a:lnTo>
                  <a:lnTo>
                    <a:pt x="19537045" y="1384300"/>
                  </a:lnTo>
                  <a:lnTo>
                    <a:pt x="19537045" y="12700"/>
                  </a:lnTo>
                  <a:lnTo>
                    <a:pt x="19549745" y="12700"/>
                  </a:lnTo>
                  <a:lnTo>
                    <a:pt x="19549745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79" id="79"/>
          <p:cNvGrpSpPr/>
          <p:nvPr/>
        </p:nvGrpSpPr>
        <p:grpSpPr>
          <a:xfrm rot="0">
            <a:off x="2802255" y="6779895"/>
            <a:ext cx="183642" cy="1047750"/>
            <a:chOff x="0" y="0"/>
            <a:chExt cx="244856" cy="1397000"/>
          </a:xfrm>
        </p:grpSpPr>
        <p:sp>
          <p:nvSpPr>
            <p:cNvPr name="Freeform 80" id="80"/>
            <p:cNvSpPr/>
            <p:nvPr/>
          </p:nvSpPr>
          <p:spPr>
            <a:xfrm flipH="false" flipV="false" rot="0">
              <a:off x="12700" y="12700"/>
              <a:ext cx="219456" cy="1371600"/>
            </a:xfrm>
            <a:custGeom>
              <a:avLst/>
              <a:gdLst/>
              <a:ahLst/>
              <a:cxnLst/>
              <a:rect r="r" b="b" t="t" l="l"/>
              <a:pathLst>
                <a:path h="1371600" w="219456">
                  <a:moveTo>
                    <a:pt x="0" y="0"/>
                  </a:moveTo>
                  <a:lnTo>
                    <a:pt x="219456" y="0"/>
                  </a:lnTo>
                  <a:lnTo>
                    <a:pt x="219456" y="1371600"/>
                  </a:lnTo>
                  <a:lnTo>
                    <a:pt x="0" y="1371600"/>
                  </a:lnTo>
                  <a:close/>
                </a:path>
              </a:pathLst>
            </a:custGeom>
            <a:solidFill>
              <a:srgbClr val="4C6FFF"/>
            </a:solidFill>
          </p:spPr>
        </p:sp>
        <p:sp>
          <p:nvSpPr>
            <p:cNvPr name="Freeform 81" id="81"/>
            <p:cNvSpPr/>
            <p:nvPr/>
          </p:nvSpPr>
          <p:spPr>
            <a:xfrm flipH="false" flipV="false" rot="0">
              <a:off x="0" y="0"/>
              <a:ext cx="244856" cy="1397000"/>
            </a:xfrm>
            <a:custGeom>
              <a:avLst/>
              <a:gdLst/>
              <a:ahLst/>
              <a:cxnLst/>
              <a:rect r="r" b="b" t="t" l="l"/>
              <a:pathLst>
                <a:path h="1397000" w="244856">
                  <a:moveTo>
                    <a:pt x="12700" y="0"/>
                  </a:moveTo>
                  <a:lnTo>
                    <a:pt x="232156" y="0"/>
                  </a:lnTo>
                  <a:cubicBezTo>
                    <a:pt x="239141" y="0"/>
                    <a:pt x="244856" y="5715"/>
                    <a:pt x="244856" y="12700"/>
                  </a:cubicBezTo>
                  <a:lnTo>
                    <a:pt x="244856" y="1384300"/>
                  </a:lnTo>
                  <a:cubicBezTo>
                    <a:pt x="244856" y="1391285"/>
                    <a:pt x="239141" y="1397000"/>
                    <a:pt x="232156" y="1397000"/>
                  </a:cubicBezTo>
                  <a:lnTo>
                    <a:pt x="12700" y="1397000"/>
                  </a:lnTo>
                  <a:cubicBezTo>
                    <a:pt x="5715" y="1397000"/>
                    <a:pt x="0" y="1391285"/>
                    <a:pt x="0" y="138430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384300"/>
                  </a:lnTo>
                  <a:lnTo>
                    <a:pt x="12700" y="1384300"/>
                  </a:lnTo>
                  <a:lnTo>
                    <a:pt x="12700" y="1371600"/>
                  </a:lnTo>
                  <a:lnTo>
                    <a:pt x="232156" y="1371600"/>
                  </a:lnTo>
                  <a:lnTo>
                    <a:pt x="232156" y="1384300"/>
                  </a:lnTo>
                  <a:lnTo>
                    <a:pt x="219456" y="1384300"/>
                  </a:lnTo>
                  <a:lnTo>
                    <a:pt x="219456" y="12700"/>
                  </a:lnTo>
                  <a:lnTo>
                    <a:pt x="232156" y="12700"/>
                  </a:lnTo>
                  <a:lnTo>
                    <a:pt x="232156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4C6FFF"/>
            </a:solidFill>
          </p:spPr>
        </p:sp>
      </p:grpSp>
      <p:grpSp>
        <p:nvGrpSpPr>
          <p:cNvPr name="Group 82" id="82"/>
          <p:cNvGrpSpPr/>
          <p:nvPr/>
        </p:nvGrpSpPr>
        <p:grpSpPr>
          <a:xfrm rot="0">
            <a:off x="3154680" y="6940296"/>
            <a:ext cx="5897880" cy="411480"/>
            <a:chOff x="0" y="0"/>
            <a:chExt cx="7863840" cy="548640"/>
          </a:xfrm>
        </p:grpSpPr>
        <p:sp>
          <p:nvSpPr>
            <p:cNvPr name="Freeform 83" id="83"/>
            <p:cNvSpPr/>
            <p:nvPr/>
          </p:nvSpPr>
          <p:spPr>
            <a:xfrm flipH="false" flipV="false" rot="0">
              <a:off x="0" y="0"/>
              <a:ext cx="7863840" cy="548640"/>
            </a:xfrm>
            <a:custGeom>
              <a:avLst/>
              <a:gdLst/>
              <a:ahLst/>
              <a:cxnLst/>
              <a:rect r="r" b="b" t="t" l="l"/>
              <a:pathLst>
                <a:path h="548640" w="7863840">
                  <a:moveTo>
                    <a:pt x="0" y="0"/>
                  </a:moveTo>
                  <a:lnTo>
                    <a:pt x="7863840" y="0"/>
                  </a:lnTo>
                  <a:lnTo>
                    <a:pt x="786384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9285" r="0" b="-229285"/>
              </a:stretch>
            </a:blipFill>
          </p:spPr>
        </p:sp>
        <p:sp>
          <p:nvSpPr>
            <p:cNvPr name="TextBox 84" id="84"/>
            <p:cNvSpPr txBox="true"/>
            <p:nvPr/>
          </p:nvSpPr>
          <p:spPr>
            <a:xfrm>
              <a:off x="0" y="-47625"/>
              <a:ext cx="7863840" cy="5962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Paso 4 / Step 4</a:t>
              </a:r>
            </a:p>
          </p:txBody>
        </p:sp>
      </p:grpSp>
      <p:grpSp>
        <p:nvGrpSpPr>
          <p:cNvPr name="Group 85" id="85"/>
          <p:cNvGrpSpPr/>
          <p:nvPr/>
        </p:nvGrpSpPr>
        <p:grpSpPr>
          <a:xfrm rot="0">
            <a:off x="9189720" y="6940296"/>
            <a:ext cx="2743200" cy="411480"/>
            <a:chOff x="0" y="0"/>
            <a:chExt cx="3657600" cy="548640"/>
          </a:xfrm>
        </p:grpSpPr>
        <p:sp>
          <p:nvSpPr>
            <p:cNvPr name="Freeform 86" id="86"/>
            <p:cNvSpPr/>
            <p:nvPr/>
          </p:nvSpPr>
          <p:spPr>
            <a:xfrm flipH="false" flipV="false" rot="0">
              <a:off x="0" y="0"/>
              <a:ext cx="3657600" cy="548640"/>
            </a:xfrm>
            <a:custGeom>
              <a:avLst/>
              <a:gdLst/>
              <a:ahLst/>
              <a:cxnLst/>
              <a:rect r="r" b="b" t="t" l="l"/>
              <a:pathLst>
                <a:path h="548640" w="3657600">
                  <a:moveTo>
                    <a:pt x="0" y="0"/>
                  </a:moveTo>
                  <a:lnTo>
                    <a:pt x="3657600" y="0"/>
                  </a:lnTo>
                  <a:lnTo>
                    <a:pt x="36576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79900" r="0" b="-79900"/>
              </a:stretch>
            </a:blipFill>
          </p:spPr>
        </p:sp>
        <p:sp>
          <p:nvSpPr>
            <p:cNvPr name="TextBox 87" id="87"/>
            <p:cNvSpPr txBox="true"/>
            <p:nvPr/>
          </p:nvSpPr>
          <p:spPr>
            <a:xfrm>
              <a:off x="0" y="-38100"/>
              <a:ext cx="3657600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2160"/>
                </a:lnSpc>
              </a:pPr>
              <a:r>
                <a:rPr lang="en-US" sz="180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Fecha / Date</a:t>
              </a:r>
            </a:p>
          </p:txBody>
        </p:sp>
      </p:grpSp>
      <p:grpSp>
        <p:nvGrpSpPr>
          <p:cNvPr name="Group 88" id="88"/>
          <p:cNvGrpSpPr/>
          <p:nvPr/>
        </p:nvGrpSpPr>
        <p:grpSpPr>
          <a:xfrm rot="0">
            <a:off x="3154680" y="7379208"/>
            <a:ext cx="14104163" cy="411480"/>
            <a:chOff x="0" y="0"/>
            <a:chExt cx="18805550" cy="548640"/>
          </a:xfrm>
        </p:grpSpPr>
        <p:sp>
          <p:nvSpPr>
            <p:cNvPr name="Freeform 89" id="89"/>
            <p:cNvSpPr/>
            <p:nvPr/>
          </p:nvSpPr>
          <p:spPr>
            <a:xfrm flipH="false" flipV="false" rot="0">
              <a:off x="0" y="0"/>
              <a:ext cx="18805550" cy="548640"/>
            </a:xfrm>
            <a:custGeom>
              <a:avLst/>
              <a:gdLst/>
              <a:ahLst/>
              <a:cxnLst/>
              <a:rect r="r" b="b" t="t" l="l"/>
              <a:pathLst>
                <a:path h="548640" w="18805550">
                  <a:moveTo>
                    <a:pt x="0" y="0"/>
                  </a:moveTo>
                  <a:lnTo>
                    <a:pt x="18805550" y="0"/>
                  </a:lnTo>
                  <a:lnTo>
                    <a:pt x="1880555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17882" r="0" b="-617882"/>
              </a:stretch>
            </a:blipFill>
          </p:spPr>
        </p:sp>
        <p:sp>
          <p:nvSpPr>
            <p:cNvPr name="TextBox 90" id="90"/>
            <p:cNvSpPr txBox="true"/>
            <p:nvPr/>
          </p:nvSpPr>
          <p:spPr>
            <a:xfrm>
              <a:off x="0" y="-38100"/>
              <a:ext cx="18805550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70"/>
                </a:lnSpc>
              </a:pPr>
              <a:r>
                <a:rPr lang="en-US" sz="1725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Descripción corta (máx. 2 líneas) / Short description (max 2 lines)</a:t>
              </a:r>
            </a:p>
          </p:txBody>
        </p:sp>
      </p:grpSp>
      <p:grpSp>
        <p:nvGrpSpPr>
          <p:cNvPr name="Group 91" id="91"/>
          <p:cNvGrpSpPr/>
          <p:nvPr/>
        </p:nvGrpSpPr>
        <p:grpSpPr>
          <a:xfrm rot="0">
            <a:off x="1650111" y="8508111"/>
            <a:ext cx="403098" cy="403098"/>
            <a:chOff x="0" y="0"/>
            <a:chExt cx="537464" cy="537464"/>
          </a:xfrm>
        </p:grpSpPr>
        <p:sp>
          <p:nvSpPr>
            <p:cNvPr name="Freeform 92" id="92"/>
            <p:cNvSpPr/>
            <p:nvPr/>
          </p:nvSpPr>
          <p:spPr>
            <a:xfrm flipH="false" flipV="false" rot="0">
              <a:off x="12700" y="12700"/>
              <a:ext cx="512064" cy="512064"/>
            </a:xfrm>
            <a:custGeom>
              <a:avLst/>
              <a:gdLst/>
              <a:ahLst/>
              <a:cxnLst/>
              <a:rect r="r" b="b" t="t" l="l"/>
              <a:pathLst>
                <a:path h="512064" w="512064">
                  <a:moveTo>
                    <a:pt x="0" y="256032"/>
                  </a:moveTo>
                  <a:cubicBezTo>
                    <a:pt x="0" y="114681"/>
                    <a:pt x="114681" y="0"/>
                    <a:pt x="256032" y="0"/>
                  </a:cubicBezTo>
                  <a:cubicBezTo>
                    <a:pt x="397383" y="0"/>
                    <a:pt x="512064" y="114681"/>
                    <a:pt x="512064" y="256032"/>
                  </a:cubicBezTo>
                  <a:cubicBezTo>
                    <a:pt x="512064" y="397383"/>
                    <a:pt x="397383" y="512064"/>
                    <a:pt x="256032" y="512064"/>
                  </a:cubicBezTo>
                  <a:cubicBezTo>
                    <a:pt x="114681" y="512064"/>
                    <a:pt x="0" y="397383"/>
                    <a:pt x="0" y="256032"/>
                  </a:cubicBezTo>
                  <a:close/>
                </a:path>
              </a:pathLst>
            </a:custGeom>
            <a:solidFill>
              <a:srgbClr val="FF6B6B"/>
            </a:solidFill>
          </p:spPr>
        </p:sp>
        <p:sp>
          <p:nvSpPr>
            <p:cNvPr name="Freeform 93" id="93"/>
            <p:cNvSpPr/>
            <p:nvPr/>
          </p:nvSpPr>
          <p:spPr>
            <a:xfrm flipH="false" flipV="false" rot="0">
              <a:off x="0" y="0"/>
              <a:ext cx="537464" cy="537464"/>
            </a:xfrm>
            <a:custGeom>
              <a:avLst/>
              <a:gdLst/>
              <a:ahLst/>
              <a:cxnLst/>
              <a:rect r="r" b="b" t="t" l="l"/>
              <a:pathLst>
                <a:path h="537464" w="537464">
                  <a:moveTo>
                    <a:pt x="0" y="268732"/>
                  </a:moveTo>
                  <a:cubicBezTo>
                    <a:pt x="0" y="120269"/>
                    <a:pt x="120269" y="0"/>
                    <a:pt x="268732" y="0"/>
                  </a:cubicBezTo>
                  <a:lnTo>
                    <a:pt x="268732" y="12700"/>
                  </a:lnTo>
                  <a:lnTo>
                    <a:pt x="268732" y="0"/>
                  </a:lnTo>
                  <a:cubicBezTo>
                    <a:pt x="417195" y="0"/>
                    <a:pt x="537464" y="120269"/>
                    <a:pt x="537464" y="268732"/>
                  </a:cubicBezTo>
                  <a:lnTo>
                    <a:pt x="524764" y="268732"/>
                  </a:lnTo>
                  <a:lnTo>
                    <a:pt x="537464" y="268732"/>
                  </a:lnTo>
                  <a:cubicBezTo>
                    <a:pt x="537464" y="417195"/>
                    <a:pt x="417195" y="537464"/>
                    <a:pt x="268732" y="537464"/>
                  </a:cubicBezTo>
                  <a:lnTo>
                    <a:pt x="268732" y="524764"/>
                  </a:lnTo>
                  <a:lnTo>
                    <a:pt x="268732" y="537464"/>
                  </a:lnTo>
                  <a:cubicBezTo>
                    <a:pt x="120269" y="537464"/>
                    <a:pt x="0" y="417195"/>
                    <a:pt x="0" y="268732"/>
                  </a:cubicBezTo>
                  <a:lnTo>
                    <a:pt x="12700" y="268732"/>
                  </a:lnTo>
                  <a:lnTo>
                    <a:pt x="25400" y="268732"/>
                  </a:lnTo>
                  <a:lnTo>
                    <a:pt x="12700" y="268732"/>
                  </a:lnTo>
                  <a:lnTo>
                    <a:pt x="0" y="268732"/>
                  </a:lnTo>
                  <a:moveTo>
                    <a:pt x="25400" y="268732"/>
                  </a:moveTo>
                  <a:cubicBezTo>
                    <a:pt x="25400" y="275717"/>
                    <a:pt x="19685" y="281432"/>
                    <a:pt x="12700" y="281432"/>
                  </a:cubicBezTo>
                  <a:cubicBezTo>
                    <a:pt x="5715" y="281432"/>
                    <a:pt x="0" y="275717"/>
                    <a:pt x="0" y="268732"/>
                  </a:cubicBezTo>
                  <a:cubicBezTo>
                    <a:pt x="0" y="261747"/>
                    <a:pt x="5715" y="256032"/>
                    <a:pt x="12700" y="256032"/>
                  </a:cubicBezTo>
                  <a:cubicBezTo>
                    <a:pt x="19685" y="256032"/>
                    <a:pt x="25400" y="261747"/>
                    <a:pt x="25400" y="268732"/>
                  </a:cubicBezTo>
                  <a:cubicBezTo>
                    <a:pt x="25400" y="403098"/>
                    <a:pt x="134366" y="512064"/>
                    <a:pt x="268732" y="512064"/>
                  </a:cubicBezTo>
                  <a:cubicBezTo>
                    <a:pt x="403098" y="512064"/>
                    <a:pt x="512064" y="403098"/>
                    <a:pt x="512064" y="268732"/>
                  </a:cubicBezTo>
                  <a:cubicBezTo>
                    <a:pt x="512064" y="134366"/>
                    <a:pt x="403098" y="25400"/>
                    <a:pt x="268732" y="25400"/>
                  </a:cubicBezTo>
                  <a:lnTo>
                    <a:pt x="268732" y="12700"/>
                  </a:lnTo>
                  <a:lnTo>
                    <a:pt x="268732" y="25400"/>
                  </a:lnTo>
                  <a:cubicBezTo>
                    <a:pt x="134366" y="25400"/>
                    <a:pt x="25400" y="134366"/>
                    <a:pt x="25400" y="26873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94" id="94"/>
          <p:cNvGrpSpPr/>
          <p:nvPr/>
        </p:nvGrpSpPr>
        <p:grpSpPr>
          <a:xfrm rot="0">
            <a:off x="2802255" y="8220075"/>
            <a:ext cx="14671853" cy="1047750"/>
            <a:chOff x="0" y="0"/>
            <a:chExt cx="19562470" cy="1397000"/>
          </a:xfrm>
        </p:grpSpPr>
        <p:sp>
          <p:nvSpPr>
            <p:cNvPr name="Freeform 95" id="95"/>
            <p:cNvSpPr/>
            <p:nvPr/>
          </p:nvSpPr>
          <p:spPr>
            <a:xfrm flipH="false" flipV="false" rot="0">
              <a:off x="12700" y="12700"/>
              <a:ext cx="19537045" cy="1371600"/>
            </a:xfrm>
            <a:custGeom>
              <a:avLst/>
              <a:gdLst/>
              <a:ahLst/>
              <a:cxnLst/>
              <a:rect r="r" b="b" t="t" l="l"/>
              <a:pathLst>
                <a:path h="1371600" w="19537045">
                  <a:moveTo>
                    <a:pt x="0" y="0"/>
                  </a:moveTo>
                  <a:lnTo>
                    <a:pt x="19537045" y="0"/>
                  </a:lnTo>
                  <a:lnTo>
                    <a:pt x="19537045" y="1371600"/>
                  </a:lnTo>
                  <a:lnTo>
                    <a:pt x="0" y="1371600"/>
                  </a:lnTo>
                  <a:close/>
                </a:path>
              </a:pathLst>
            </a:custGeom>
            <a:solidFill>
              <a:srgbClr val="F6F7FB"/>
            </a:solidFill>
          </p:spPr>
        </p:sp>
        <p:sp>
          <p:nvSpPr>
            <p:cNvPr name="Freeform 96" id="96"/>
            <p:cNvSpPr/>
            <p:nvPr/>
          </p:nvSpPr>
          <p:spPr>
            <a:xfrm flipH="false" flipV="false" rot="0">
              <a:off x="0" y="0"/>
              <a:ext cx="19562445" cy="1397000"/>
            </a:xfrm>
            <a:custGeom>
              <a:avLst/>
              <a:gdLst/>
              <a:ahLst/>
              <a:cxnLst/>
              <a:rect r="r" b="b" t="t" l="l"/>
              <a:pathLst>
                <a:path h="1397000" w="19562445">
                  <a:moveTo>
                    <a:pt x="12700" y="0"/>
                  </a:moveTo>
                  <a:lnTo>
                    <a:pt x="19549745" y="0"/>
                  </a:lnTo>
                  <a:cubicBezTo>
                    <a:pt x="19556730" y="0"/>
                    <a:pt x="19562445" y="5715"/>
                    <a:pt x="19562445" y="12700"/>
                  </a:cubicBezTo>
                  <a:lnTo>
                    <a:pt x="19562445" y="1384300"/>
                  </a:lnTo>
                  <a:cubicBezTo>
                    <a:pt x="19562445" y="1391285"/>
                    <a:pt x="19556730" y="1397000"/>
                    <a:pt x="19549745" y="1397000"/>
                  </a:cubicBezTo>
                  <a:lnTo>
                    <a:pt x="12700" y="1397000"/>
                  </a:lnTo>
                  <a:cubicBezTo>
                    <a:pt x="5715" y="1397000"/>
                    <a:pt x="0" y="1391285"/>
                    <a:pt x="0" y="138430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384300"/>
                  </a:lnTo>
                  <a:lnTo>
                    <a:pt x="12700" y="1384300"/>
                  </a:lnTo>
                  <a:lnTo>
                    <a:pt x="12700" y="1371600"/>
                  </a:lnTo>
                  <a:lnTo>
                    <a:pt x="19549745" y="1371600"/>
                  </a:lnTo>
                  <a:lnTo>
                    <a:pt x="19549745" y="1384300"/>
                  </a:lnTo>
                  <a:lnTo>
                    <a:pt x="19537045" y="1384300"/>
                  </a:lnTo>
                  <a:lnTo>
                    <a:pt x="19537045" y="12700"/>
                  </a:lnTo>
                  <a:lnTo>
                    <a:pt x="19549745" y="12700"/>
                  </a:lnTo>
                  <a:lnTo>
                    <a:pt x="19549745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97" id="97"/>
          <p:cNvGrpSpPr/>
          <p:nvPr/>
        </p:nvGrpSpPr>
        <p:grpSpPr>
          <a:xfrm rot="0">
            <a:off x="2802255" y="8220075"/>
            <a:ext cx="183642" cy="1047750"/>
            <a:chOff x="0" y="0"/>
            <a:chExt cx="244856" cy="1397000"/>
          </a:xfrm>
        </p:grpSpPr>
        <p:sp>
          <p:nvSpPr>
            <p:cNvPr name="Freeform 98" id="98"/>
            <p:cNvSpPr/>
            <p:nvPr/>
          </p:nvSpPr>
          <p:spPr>
            <a:xfrm flipH="false" flipV="false" rot="0">
              <a:off x="12700" y="12700"/>
              <a:ext cx="219456" cy="1371600"/>
            </a:xfrm>
            <a:custGeom>
              <a:avLst/>
              <a:gdLst/>
              <a:ahLst/>
              <a:cxnLst/>
              <a:rect r="r" b="b" t="t" l="l"/>
              <a:pathLst>
                <a:path h="1371600" w="219456">
                  <a:moveTo>
                    <a:pt x="0" y="0"/>
                  </a:moveTo>
                  <a:lnTo>
                    <a:pt x="219456" y="0"/>
                  </a:lnTo>
                  <a:lnTo>
                    <a:pt x="219456" y="1371600"/>
                  </a:lnTo>
                  <a:lnTo>
                    <a:pt x="0" y="1371600"/>
                  </a:lnTo>
                  <a:close/>
                </a:path>
              </a:pathLst>
            </a:custGeom>
            <a:solidFill>
              <a:srgbClr val="FF6B6B"/>
            </a:solidFill>
          </p:spPr>
        </p:sp>
        <p:sp>
          <p:nvSpPr>
            <p:cNvPr name="Freeform 99" id="99"/>
            <p:cNvSpPr/>
            <p:nvPr/>
          </p:nvSpPr>
          <p:spPr>
            <a:xfrm flipH="false" flipV="false" rot="0">
              <a:off x="0" y="0"/>
              <a:ext cx="244856" cy="1397000"/>
            </a:xfrm>
            <a:custGeom>
              <a:avLst/>
              <a:gdLst/>
              <a:ahLst/>
              <a:cxnLst/>
              <a:rect r="r" b="b" t="t" l="l"/>
              <a:pathLst>
                <a:path h="1397000" w="244856">
                  <a:moveTo>
                    <a:pt x="12700" y="0"/>
                  </a:moveTo>
                  <a:lnTo>
                    <a:pt x="232156" y="0"/>
                  </a:lnTo>
                  <a:cubicBezTo>
                    <a:pt x="239141" y="0"/>
                    <a:pt x="244856" y="5715"/>
                    <a:pt x="244856" y="12700"/>
                  </a:cubicBezTo>
                  <a:lnTo>
                    <a:pt x="244856" y="1384300"/>
                  </a:lnTo>
                  <a:cubicBezTo>
                    <a:pt x="244856" y="1391285"/>
                    <a:pt x="239141" y="1397000"/>
                    <a:pt x="232156" y="1397000"/>
                  </a:cubicBezTo>
                  <a:lnTo>
                    <a:pt x="12700" y="1397000"/>
                  </a:lnTo>
                  <a:cubicBezTo>
                    <a:pt x="5715" y="1397000"/>
                    <a:pt x="0" y="1391285"/>
                    <a:pt x="0" y="138430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384300"/>
                  </a:lnTo>
                  <a:lnTo>
                    <a:pt x="12700" y="1384300"/>
                  </a:lnTo>
                  <a:lnTo>
                    <a:pt x="12700" y="1371600"/>
                  </a:lnTo>
                  <a:lnTo>
                    <a:pt x="232156" y="1371600"/>
                  </a:lnTo>
                  <a:lnTo>
                    <a:pt x="232156" y="1384300"/>
                  </a:lnTo>
                  <a:lnTo>
                    <a:pt x="219456" y="1384300"/>
                  </a:lnTo>
                  <a:lnTo>
                    <a:pt x="219456" y="12700"/>
                  </a:lnTo>
                  <a:lnTo>
                    <a:pt x="232156" y="12700"/>
                  </a:lnTo>
                  <a:lnTo>
                    <a:pt x="232156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F6B6B"/>
            </a:solidFill>
          </p:spPr>
        </p:sp>
      </p:grpSp>
      <p:grpSp>
        <p:nvGrpSpPr>
          <p:cNvPr name="Group 100" id="100"/>
          <p:cNvGrpSpPr/>
          <p:nvPr/>
        </p:nvGrpSpPr>
        <p:grpSpPr>
          <a:xfrm rot="0">
            <a:off x="3154680" y="8380476"/>
            <a:ext cx="5897880" cy="411480"/>
            <a:chOff x="0" y="0"/>
            <a:chExt cx="7863840" cy="548640"/>
          </a:xfrm>
        </p:grpSpPr>
        <p:sp>
          <p:nvSpPr>
            <p:cNvPr name="Freeform 101" id="101"/>
            <p:cNvSpPr/>
            <p:nvPr/>
          </p:nvSpPr>
          <p:spPr>
            <a:xfrm flipH="false" flipV="false" rot="0">
              <a:off x="0" y="0"/>
              <a:ext cx="7863840" cy="548640"/>
            </a:xfrm>
            <a:custGeom>
              <a:avLst/>
              <a:gdLst/>
              <a:ahLst/>
              <a:cxnLst/>
              <a:rect r="r" b="b" t="t" l="l"/>
              <a:pathLst>
                <a:path h="548640" w="7863840">
                  <a:moveTo>
                    <a:pt x="0" y="0"/>
                  </a:moveTo>
                  <a:lnTo>
                    <a:pt x="7863840" y="0"/>
                  </a:lnTo>
                  <a:lnTo>
                    <a:pt x="786384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9285" r="0" b="-229285"/>
              </a:stretch>
            </a:blipFill>
          </p:spPr>
        </p:sp>
        <p:sp>
          <p:nvSpPr>
            <p:cNvPr name="TextBox 102" id="102"/>
            <p:cNvSpPr txBox="true"/>
            <p:nvPr/>
          </p:nvSpPr>
          <p:spPr>
            <a:xfrm>
              <a:off x="0" y="-47625"/>
              <a:ext cx="7863840" cy="5962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Paso 5 / Step 5</a:t>
              </a:r>
            </a:p>
          </p:txBody>
        </p:sp>
      </p:grpSp>
      <p:grpSp>
        <p:nvGrpSpPr>
          <p:cNvPr name="Group 103" id="103"/>
          <p:cNvGrpSpPr/>
          <p:nvPr/>
        </p:nvGrpSpPr>
        <p:grpSpPr>
          <a:xfrm rot="0">
            <a:off x="9189720" y="8380476"/>
            <a:ext cx="2743200" cy="411480"/>
            <a:chOff x="0" y="0"/>
            <a:chExt cx="3657600" cy="548640"/>
          </a:xfrm>
        </p:grpSpPr>
        <p:sp>
          <p:nvSpPr>
            <p:cNvPr name="Freeform 104" id="104"/>
            <p:cNvSpPr/>
            <p:nvPr/>
          </p:nvSpPr>
          <p:spPr>
            <a:xfrm flipH="false" flipV="false" rot="0">
              <a:off x="0" y="0"/>
              <a:ext cx="3657600" cy="548640"/>
            </a:xfrm>
            <a:custGeom>
              <a:avLst/>
              <a:gdLst/>
              <a:ahLst/>
              <a:cxnLst/>
              <a:rect r="r" b="b" t="t" l="l"/>
              <a:pathLst>
                <a:path h="548640" w="3657600">
                  <a:moveTo>
                    <a:pt x="0" y="0"/>
                  </a:moveTo>
                  <a:lnTo>
                    <a:pt x="3657600" y="0"/>
                  </a:lnTo>
                  <a:lnTo>
                    <a:pt x="36576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79900" r="0" b="-79900"/>
              </a:stretch>
            </a:blipFill>
          </p:spPr>
        </p:sp>
        <p:sp>
          <p:nvSpPr>
            <p:cNvPr name="TextBox 105" id="105"/>
            <p:cNvSpPr txBox="true"/>
            <p:nvPr/>
          </p:nvSpPr>
          <p:spPr>
            <a:xfrm>
              <a:off x="0" y="-38100"/>
              <a:ext cx="3657600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2160"/>
                </a:lnSpc>
              </a:pPr>
              <a:r>
                <a:rPr lang="en-US" sz="180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Fecha / Date</a:t>
              </a:r>
            </a:p>
          </p:txBody>
        </p:sp>
      </p:grpSp>
      <p:grpSp>
        <p:nvGrpSpPr>
          <p:cNvPr name="Group 106" id="106"/>
          <p:cNvGrpSpPr/>
          <p:nvPr/>
        </p:nvGrpSpPr>
        <p:grpSpPr>
          <a:xfrm rot="0">
            <a:off x="3154680" y="8819388"/>
            <a:ext cx="14104163" cy="411480"/>
            <a:chOff x="0" y="0"/>
            <a:chExt cx="18805550" cy="548640"/>
          </a:xfrm>
        </p:grpSpPr>
        <p:sp>
          <p:nvSpPr>
            <p:cNvPr name="Freeform 107" id="107"/>
            <p:cNvSpPr/>
            <p:nvPr/>
          </p:nvSpPr>
          <p:spPr>
            <a:xfrm flipH="false" flipV="false" rot="0">
              <a:off x="0" y="0"/>
              <a:ext cx="18805550" cy="548640"/>
            </a:xfrm>
            <a:custGeom>
              <a:avLst/>
              <a:gdLst/>
              <a:ahLst/>
              <a:cxnLst/>
              <a:rect r="r" b="b" t="t" l="l"/>
              <a:pathLst>
                <a:path h="548640" w="18805550">
                  <a:moveTo>
                    <a:pt x="0" y="0"/>
                  </a:moveTo>
                  <a:lnTo>
                    <a:pt x="18805550" y="0"/>
                  </a:lnTo>
                  <a:lnTo>
                    <a:pt x="1880555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17882" r="0" b="-617882"/>
              </a:stretch>
            </a:blipFill>
          </p:spPr>
        </p:sp>
        <p:sp>
          <p:nvSpPr>
            <p:cNvPr name="TextBox 108" id="108"/>
            <p:cNvSpPr txBox="true"/>
            <p:nvPr/>
          </p:nvSpPr>
          <p:spPr>
            <a:xfrm>
              <a:off x="0" y="-38100"/>
              <a:ext cx="18805550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70"/>
                </a:lnSpc>
              </a:pPr>
              <a:r>
                <a:rPr lang="en-US" sz="1725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Descripción corta (máx. 2 líneas) / Short description (max 2 lines)</a:t>
              </a:r>
            </a:p>
          </p:txBody>
        </p:sp>
      </p:grpSp>
      <p:grpSp>
        <p:nvGrpSpPr>
          <p:cNvPr name="Group 109" id="109"/>
          <p:cNvGrpSpPr/>
          <p:nvPr/>
        </p:nvGrpSpPr>
        <p:grpSpPr>
          <a:xfrm rot="0">
            <a:off x="822960" y="9806940"/>
            <a:ext cx="16641623" cy="342900"/>
            <a:chOff x="0" y="0"/>
            <a:chExt cx="22188830" cy="457200"/>
          </a:xfrm>
        </p:grpSpPr>
        <p:sp>
          <p:nvSpPr>
            <p:cNvPr name="Freeform 110" id="110"/>
            <p:cNvSpPr/>
            <p:nvPr/>
          </p:nvSpPr>
          <p:spPr>
            <a:xfrm flipH="false" flipV="false" rot="0">
              <a:off x="0" y="0"/>
              <a:ext cx="22188830" cy="457200"/>
            </a:xfrm>
            <a:custGeom>
              <a:avLst/>
              <a:gdLst/>
              <a:ahLst/>
              <a:cxnLst/>
              <a:rect r="r" b="b" t="t" l="l"/>
              <a:pathLst>
                <a:path h="457200" w="22188830">
                  <a:moveTo>
                    <a:pt x="0" y="0"/>
                  </a:moveTo>
                  <a:lnTo>
                    <a:pt x="22188830" y="0"/>
                  </a:lnTo>
                  <a:lnTo>
                    <a:pt x="22188830" y="457200"/>
                  </a:lnTo>
                  <a:lnTo>
                    <a:pt x="0" y="457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95647" r="0" b="-895647"/>
              </a:stretch>
            </a:blipFill>
          </p:spPr>
        </p:sp>
        <p:sp>
          <p:nvSpPr>
            <p:cNvPr name="TextBox 111" id="111"/>
            <p:cNvSpPr txBox="true"/>
            <p:nvPr/>
          </p:nvSpPr>
          <p:spPr>
            <a:xfrm>
              <a:off x="0" y="-38100"/>
              <a:ext cx="22188830" cy="4953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Consejo: Usa verbos en infinitivo (Lanzar, Medir, Optimizar...).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525" y="-9525"/>
            <a:ext cx="18306593" cy="636270"/>
            <a:chOff x="0" y="0"/>
            <a:chExt cx="24408790" cy="8483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2700" y="12700"/>
              <a:ext cx="24383364" cy="822960"/>
            </a:xfrm>
            <a:custGeom>
              <a:avLst/>
              <a:gdLst/>
              <a:ahLst/>
              <a:cxnLst/>
              <a:rect r="r" b="b" t="t" l="l"/>
              <a:pathLst>
                <a:path h="822960" w="24383364">
                  <a:moveTo>
                    <a:pt x="0" y="0"/>
                  </a:moveTo>
                  <a:lnTo>
                    <a:pt x="24383364" y="0"/>
                  </a:lnTo>
                  <a:lnTo>
                    <a:pt x="24383364" y="822960"/>
                  </a:lnTo>
                  <a:lnTo>
                    <a:pt x="0" y="822960"/>
                  </a:lnTo>
                  <a:close/>
                </a:path>
              </a:pathLst>
            </a:custGeom>
            <a:solidFill>
              <a:srgbClr val="F6F7FB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408764" cy="848360"/>
            </a:xfrm>
            <a:custGeom>
              <a:avLst/>
              <a:gdLst/>
              <a:ahLst/>
              <a:cxnLst/>
              <a:rect r="r" b="b" t="t" l="l"/>
              <a:pathLst>
                <a:path h="848360" w="24408764">
                  <a:moveTo>
                    <a:pt x="12700" y="0"/>
                  </a:moveTo>
                  <a:lnTo>
                    <a:pt x="24396064" y="0"/>
                  </a:lnTo>
                  <a:cubicBezTo>
                    <a:pt x="24403050" y="0"/>
                    <a:pt x="24408764" y="5715"/>
                    <a:pt x="24408764" y="12700"/>
                  </a:cubicBezTo>
                  <a:lnTo>
                    <a:pt x="24408764" y="835660"/>
                  </a:lnTo>
                  <a:cubicBezTo>
                    <a:pt x="24408764" y="842645"/>
                    <a:pt x="24403050" y="848360"/>
                    <a:pt x="24396064" y="848360"/>
                  </a:cubicBezTo>
                  <a:lnTo>
                    <a:pt x="12700" y="848360"/>
                  </a:lnTo>
                  <a:cubicBezTo>
                    <a:pt x="5715" y="848360"/>
                    <a:pt x="0" y="842645"/>
                    <a:pt x="0" y="8356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835660"/>
                  </a:lnTo>
                  <a:lnTo>
                    <a:pt x="12700" y="835660"/>
                  </a:lnTo>
                  <a:lnTo>
                    <a:pt x="12700" y="822960"/>
                  </a:lnTo>
                  <a:lnTo>
                    <a:pt x="24396064" y="822960"/>
                  </a:lnTo>
                  <a:lnTo>
                    <a:pt x="24396064" y="835660"/>
                  </a:lnTo>
                  <a:lnTo>
                    <a:pt x="24383364" y="835660"/>
                  </a:lnTo>
                  <a:lnTo>
                    <a:pt x="24383364" y="12700"/>
                  </a:lnTo>
                  <a:lnTo>
                    <a:pt x="24396064" y="12700"/>
                  </a:lnTo>
                  <a:lnTo>
                    <a:pt x="24396064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6F7FB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822960" y="109728"/>
            <a:ext cx="9715043" cy="411480"/>
            <a:chOff x="0" y="0"/>
            <a:chExt cx="12953390" cy="54864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953390" cy="548640"/>
            </a:xfrm>
            <a:custGeom>
              <a:avLst/>
              <a:gdLst/>
              <a:ahLst/>
              <a:cxnLst/>
              <a:rect r="r" b="b" t="t" l="l"/>
              <a:pathLst>
                <a:path h="548640" w="12953390">
                  <a:moveTo>
                    <a:pt x="0" y="0"/>
                  </a:moveTo>
                  <a:lnTo>
                    <a:pt x="12953390" y="0"/>
                  </a:lnTo>
                  <a:lnTo>
                    <a:pt x="1295339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10041" r="0" b="-410041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2953390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Roadmap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880903" y="137160"/>
            <a:ext cx="6583680" cy="411480"/>
            <a:chOff x="0" y="0"/>
            <a:chExt cx="8778240" cy="54864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778240" cy="548640"/>
            </a:xfrm>
            <a:custGeom>
              <a:avLst/>
              <a:gdLst/>
              <a:ahLst/>
              <a:cxnLst/>
              <a:rect r="r" b="b" t="t" l="l"/>
              <a:pathLst>
                <a:path h="548640" w="8778240">
                  <a:moveTo>
                    <a:pt x="0" y="0"/>
                  </a:moveTo>
                  <a:lnTo>
                    <a:pt x="8778240" y="0"/>
                  </a:lnTo>
                  <a:lnTo>
                    <a:pt x="877824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61760" r="0" b="-26176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28575"/>
              <a:ext cx="877824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980"/>
                </a:lnSpc>
              </a:pPr>
              <a:r>
                <a:rPr lang="en-US" sz="165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Quarters / Trimestres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22960" y="1028700"/>
            <a:ext cx="16641623" cy="754380"/>
            <a:chOff x="0" y="0"/>
            <a:chExt cx="22188830" cy="100584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2188830" cy="1005840"/>
            </a:xfrm>
            <a:custGeom>
              <a:avLst/>
              <a:gdLst/>
              <a:ahLst/>
              <a:cxnLst/>
              <a:rect r="r" b="b" t="t" l="l"/>
              <a:pathLst>
                <a:path h="1005840" w="22188830">
                  <a:moveTo>
                    <a:pt x="0" y="0"/>
                  </a:moveTo>
                  <a:lnTo>
                    <a:pt x="22188830" y="0"/>
                  </a:lnTo>
                  <a:lnTo>
                    <a:pt x="2218883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79839" r="0" b="-379839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76200"/>
              <a:ext cx="22188830" cy="10820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680"/>
                </a:lnSpc>
              </a:pPr>
              <a:r>
                <a:rPr lang="en-US" sz="39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Roadmap por trimestres / Quarterly roadmap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822960" y="1851660"/>
            <a:ext cx="16641623" cy="480060"/>
            <a:chOff x="0" y="0"/>
            <a:chExt cx="22188830" cy="64008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2188830" cy="640080"/>
            </a:xfrm>
            <a:custGeom>
              <a:avLst/>
              <a:gdLst/>
              <a:ahLst/>
              <a:cxnLst/>
              <a:rect r="r" b="b" t="t" l="l"/>
              <a:pathLst>
                <a:path h="640080" w="22188830">
                  <a:moveTo>
                    <a:pt x="0" y="0"/>
                  </a:moveTo>
                  <a:lnTo>
                    <a:pt x="22188830" y="0"/>
                  </a:lnTo>
                  <a:lnTo>
                    <a:pt x="2218883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25462" r="0" b="-625462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22188830" cy="6877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Útil para planes, proyectos y procesos modernos.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813435" y="2527935"/>
            <a:ext cx="3036570" cy="773430"/>
            <a:chOff x="0" y="0"/>
            <a:chExt cx="4048760" cy="103124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12700" y="12700"/>
              <a:ext cx="4023360" cy="1005840"/>
            </a:xfrm>
            <a:custGeom>
              <a:avLst/>
              <a:gdLst/>
              <a:ahLst/>
              <a:cxnLst/>
              <a:rect r="r" b="b" t="t" l="l"/>
              <a:pathLst>
                <a:path h="1005840" w="4023360">
                  <a:moveTo>
                    <a:pt x="0" y="0"/>
                  </a:moveTo>
                  <a:lnTo>
                    <a:pt x="4023360" y="0"/>
                  </a:lnTo>
                  <a:lnTo>
                    <a:pt x="4023360" y="1005840"/>
                  </a:lnTo>
                  <a:lnTo>
                    <a:pt x="0" y="1005840"/>
                  </a:lnTo>
                  <a:close/>
                </a:path>
              </a:pathLst>
            </a:custGeom>
            <a:solidFill>
              <a:srgbClr val="F6F7FB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048760" cy="1031240"/>
            </a:xfrm>
            <a:custGeom>
              <a:avLst/>
              <a:gdLst/>
              <a:ahLst/>
              <a:cxnLst/>
              <a:rect r="r" b="b" t="t" l="l"/>
              <a:pathLst>
                <a:path h="1031240" w="4048760">
                  <a:moveTo>
                    <a:pt x="12700" y="0"/>
                  </a:moveTo>
                  <a:lnTo>
                    <a:pt x="4036060" y="0"/>
                  </a:lnTo>
                  <a:cubicBezTo>
                    <a:pt x="4043045" y="0"/>
                    <a:pt x="4048760" y="5715"/>
                    <a:pt x="4048760" y="12700"/>
                  </a:cubicBezTo>
                  <a:lnTo>
                    <a:pt x="4048760" y="1018540"/>
                  </a:lnTo>
                  <a:cubicBezTo>
                    <a:pt x="4048760" y="1025525"/>
                    <a:pt x="4043045" y="1031240"/>
                    <a:pt x="4036060" y="1031240"/>
                  </a:cubicBezTo>
                  <a:lnTo>
                    <a:pt x="12700" y="1031240"/>
                  </a:lnTo>
                  <a:cubicBezTo>
                    <a:pt x="5715" y="1031240"/>
                    <a:pt x="0" y="1025525"/>
                    <a:pt x="0" y="101854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018540"/>
                  </a:lnTo>
                  <a:lnTo>
                    <a:pt x="12700" y="1018540"/>
                  </a:lnTo>
                  <a:lnTo>
                    <a:pt x="12700" y="1005840"/>
                  </a:lnTo>
                  <a:lnTo>
                    <a:pt x="4036060" y="1005840"/>
                  </a:lnTo>
                  <a:lnTo>
                    <a:pt x="4036060" y="1018540"/>
                  </a:lnTo>
                  <a:lnTo>
                    <a:pt x="4023360" y="1018540"/>
                  </a:lnTo>
                  <a:lnTo>
                    <a:pt x="4023360" y="12700"/>
                  </a:lnTo>
                  <a:lnTo>
                    <a:pt x="4036060" y="12700"/>
                  </a:lnTo>
                  <a:lnTo>
                    <a:pt x="403606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097280" y="2729484"/>
            <a:ext cx="2468880" cy="480060"/>
            <a:chOff x="0" y="0"/>
            <a:chExt cx="3291840" cy="64008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291840" cy="640080"/>
            </a:xfrm>
            <a:custGeom>
              <a:avLst/>
              <a:gdLst/>
              <a:ahLst/>
              <a:cxnLst/>
              <a:rect r="r" b="b" t="t" l="l"/>
              <a:pathLst>
                <a:path h="640080" w="3291840">
                  <a:moveTo>
                    <a:pt x="0" y="0"/>
                  </a:moveTo>
                  <a:lnTo>
                    <a:pt x="3291840" y="0"/>
                  </a:lnTo>
                  <a:lnTo>
                    <a:pt x="329184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0208" r="0" b="-50208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329184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 b="true">
                  <a:solidFill>
                    <a:srgbClr val="6B728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Área / Lane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3830955" y="2527935"/>
            <a:ext cx="3425076" cy="773430"/>
            <a:chOff x="0" y="0"/>
            <a:chExt cx="4566768" cy="103124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12700" y="12700"/>
              <a:ext cx="4541393" cy="1005840"/>
            </a:xfrm>
            <a:custGeom>
              <a:avLst/>
              <a:gdLst/>
              <a:ahLst/>
              <a:cxnLst/>
              <a:rect r="r" b="b" t="t" l="l"/>
              <a:pathLst>
                <a:path h="1005840" w="4541393">
                  <a:moveTo>
                    <a:pt x="0" y="0"/>
                  </a:moveTo>
                  <a:lnTo>
                    <a:pt x="4541393" y="0"/>
                  </a:lnTo>
                  <a:lnTo>
                    <a:pt x="4541393" y="1005840"/>
                  </a:lnTo>
                  <a:lnTo>
                    <a:pt x="0" y="1005840"/>
                  </a:lnTo>
                  <a:close/>
                </a:path>
              </a:pathLst>
            </a:custGeom>
            <a:solidFill>
              <a:srgbClr val="4C6FFF"/>
            </a:solid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4566793" cy="1031240"/>
            </a:xfrm>
            <a:custGeom>
              <a:avLst/>
              <a:gdLst/>
              <a:ahLst/>
              <a:cxnLst/>
              <a:rect r="r" b="b" t="t" l="l"/>
              <a:pathLst>
                <a:path h="1031240" w="4566793">
                  <a:moveTo>
                    <a:pt x="12700" y="0"/>
                  </a:moveTo>
                  <a:lnTo>
                    <a:pt x="4554093" y="0"/>
                  </a:lnTo>
                  <a:cubicBezTo>
                    <a:pt x="4561078" y="0"/>
                    <a:pt x="4566793" y="5715"/>
                    <a:pt x="4566793" y="12700"/>
                  </a:cubicBezTo>
                  <a:lnTo>
                    <a:pt x="4566793" y="1018540"/>
                  </a:lnTo>
                  <a:cubicBezTo>
                    <a:pt x="4566793" y="1025525"/>
                    <a:pt x="4561078" y="1031240"/>
                    <a:pt x="4554093" y="1031240"/>
                  </a:cubicBezTo>
                  <a:lnTo>
                    <a:pt x="12700" y="1031240"/>
                  </a:lnTo>
                  <a:cubicBezTo>
                    <a:pt x="5715" y="1031240"/>
                    <a:pt x="0" y="1025525"/>
                    <a:pt x="0" y="101854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018540"/>
                  </a:lnTo>
                  <a:lnTo>
                    <a:pt x="12700" y="1018540"/>
                  </a:lnTo>
                  <a:lnTo>
                    <a:pt x="12700" y="1005840"/>
                  </a:lnTo>
                  <a:lnTo>
                    <a:pt x="4554093" y="1005840"/>
                  </a:lnTo>
                  <a:lnTo>
                    <a:pt x="4554093" y="1018540"/>
                  </a:lnTo>
                  <a:lnTo>
                    <a:pt x="4541393" y="1018540"/>
                  </a:lnTo>
                  <a:lnTo>
                    <a:pt x="4541393" y="12700"/>
                  </a:lnTo>
                  <a:lnTo>
                    <a:pt x="4554093" y="12700"/>
                  </a:lnTo>
                  <a:lnTo>
                    <a:pt x="4554093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4C6FFF"/>
            </a:solid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3840480" y="2702052"/>
            <a:ext cx="3406026" cy="480060"/>
            <a:chOff x="0" y="0"/>
            <a:chExt cx="4541368" cy="64008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4541368" cy="640080"/>
            </a:xfrm>
            <a:custGeom>
              <a:avLst/>
              <a:gdLst/>
              <a:ahLst/>
              <a:cxnLst/>
              <a:rect r="r" b="b" t="t" l="l"/>
              <a:pathLst>
                <a:path h="640080" w="4541368">
                  <a:moveTo>
                    <a:pt x="0" y="0"/>
                  </a:moveTo>
                  <a:lnTo>
                    <a:pt x="4541368" y="0"/>
                  </a:lnTo>
                  <a:lnTo>
                    <a:pt x="4541368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8246" r="0" b="-88246"/>
              </a:stretch>
            </a:blip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47625"/>
              <a:ext cx="4541368" cy="6877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520"/>
                </a:lnSpc>
              </a:pPr>
              <a:r>
                <a:rPr lang="en-US" sz="21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Q1 2026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7236981" y="2527935"/>
            <a:ext cx="3425076" cy="773430"/>
            <a:chOff x="0" y="0"/>
            <a:chExt cx="4566768" cy="103124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12700" y="12700"/>
              <a:ext cx="4541393" cy="1005840"/>
            </a:xfrm>
            <a:custGeom>
              <a:avLst/>
              <a:gdLst/>
              <a:ahLst/>
              <a:cxnLst/>
              <a:rect r="r" b="b" t="t" l="l"/>
              <a:pathLst>
                <a:path h="1005840" w="4541393">
                  <a:moveTo>
                    <a:pt x="0" y="0"/>
                  </a:moveTo>
                  <a:lnTo>
                    <a:pt x="4541393" y="0"/>
                  </a:lnTo>
                  <a:lnTo>
                    <a:pt x="4541393" y="1005840"/>
                  </a:lnTo>
                  <a:lnTo>
                    <a:pt x="0" y="1005840"/>
                  </a:lnTo>
                  <a:close/>
                </a:path>
              </a:pathLst>
            </a:custGeom>
            <a:solidFill>
              <a:srgbClr val="FF6B6B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4566793" cy="1031240"/>
            </a:xfrm>
            <a:custGeom>
              <a:avLst/>
              <a:gdLst/>
              <a:ahLst/>
              <a:cxnLst/>
              <a:rect r="r" b="b" t="t" l="l"/>
              <a:pathLst>
                <a:path h="1031240" w="4566793">
                  <a:moveTo>
                    <a:pt x="12700" y="0"/>
                  </a:moveTo>
                  <a:lnTo>
                    <a:pt x="4554093" y="0"/>
                  </a:lnTo>
                  <a:cubicBezTo>
                    <a:pt x="4561078" y="0"/>
                    <a:pt x="4566793" y="5715"/>
                    <a:pt x="4566793" y="12700"/>
                  </a:cubicBezTo>
                  <a:lnTo>
                    <a:pt x="4566793" y="1018540"/>
                  </a:lnTo>
                  <a:cubicBezTo>
                    <a:pt x="4566793" y="1025525"/>
                    <a:pt x="4561078" y="1031240"/>
                    <a:pt x="4554093" y="1031240"/>
                  </a:cubicBezTo>
                  <a:lnTo>
                    <a:pt x="12700" y="1031240"/>
                  </a:lnTo>
                  <a:cubicBezTo>
                    <a:pt x="5715" y="1031240"/>
                    <a:pt x="0" y="1025525"/>
                    <a:pt x="0" y="101854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018540"/>
                  </a:lnTo>
                  <a:lnTo>
                    <a:pt x="12700" y="1018540"/>
                  </a:lnTo>
                  <a:lnTo>
                    <a:pt x="12700" y="1005840"/>
                  </a:lnTo>
                  <a:lnTo>
                    <a:pt x="4554093" y="1005840"/>
                  </a:lnTo>
                  <a:lnTo>
                    <a:pt x="4554093" y="1018540"/>
                  </a:lnTo>
                  <a:lnTo>
                    <a:pt x="4541393" y="1018540"/>
                  </a:lnTo>
                  <a:lnTo>
                    <a:pt x="4541393" y="12700"/>
                  </a:lnTo>
                  <a:lnTo>
                    <a:pt x="4554093" y="12700"/>
                  </a:lnTo>
                  <a:lnTo>
                    <a:pt x="4554093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F6B6B"/>
            </a:solidFill>
          </p:spPr>
        </p:sp>
      </p:grpSp>
      <p:grpSp>
        <p:nvGrpSpPr>
          <p:cNvPr name="Group 32" id="32"/>
          <p:cNvGrpSpPr/>
          <p:nvPr/>
        </p:nvGrpSpPr>
        <p:grpSpPr>
          <a:xfrm rot="0">
            <a:off x="7246506" y="2702052"/>
            <a:ext cx="3406026" cy="480060"/>
            <a:chOff x="0" y="0"/>
            <a:chExt cx="4541368" cy="64008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4541368" cy="640080"/>
            </a:xfrm>
            <a:custGeom>
              <a:avLst/>
              <a:gdLst/>
              <a:ahLst/>
              <a:cxnLst/>
              <a:rect r="r" b="b" t="t" l="l"/>
              <a:pathLst>
                <a:path h="640080" w="4541368">
                  <a:moveTo>
                    <a:pt x="0" y="0"/>
                  </a:moveTo>
                  <a:lnTo>
                    <a:pt x="4541368" y="0"/>
                  </a:lnTo>
                  <a:lnTo>
                    <a:pt x="4541368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8246" r="0" b="-88246"/>
              </a:stretch>
            </a:blip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47625"/>
              <a:ext cx="4541368" cy="6877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520"/>
                </a:lnSpc>
              </a:pPr>
              <a:r>
                <a:rPr lang="en-US" sz="21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Q2 2026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10643006" y="2527935"/>
            <a:ext cx="3425076" cy="773430"/>
            <a:chOff x="0" y="0"/>
            <a:chExt cx="4566768" cy="103124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12700" y="12700"/>
              <a:ext cx="4541393" cy="1005840"/>
            </a:xfrm>
            <a:custGeom>
              <a:avLst/>
              <a:gdLst/>
              <a:ahLst/>
              <a:cxnLst/>
              <a:rect r="r" b="b" t="t" l="l"/>
              <a:pathLst>
                <a:path h="1005840" w="4541393">
                  <a:moveTo>
                    <a:pt x="0" y="0"/>
                  </a:moveTo>
                  <a:lnTo>
                    <a:pt x="4541393" y="0"/>
                  </a:lnTo>
                  <a:lnTo>
                    <a:pt x="4541393" y="1005840"/>
                  </a:lnTo>
                  <a:lnTo>
                    <a:pt x="0" y="1005840"/>
                  </a:lnTo>
                  <a:close/>
                </a:path>
              </a:pathLst>
            </a:custGeom>
            <a:solidFill>
              <a:srgbClr val="8B5CF6"/>
            </a:solidFill>
          </p:spPr>
        </p:sp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4566793" cy="1031240"/>
            </a:xfrm>
            <a:custGeom>
              <a:avLst/>
              <a:gdLst/>
              <a:ahLst/>
              <a:cxnLst/>
              <a:rect r="r" b="b" t="t" l="l"/>
              <a:pathLst>
                <a:path h="1031240" w="4566793">
                  <a:moveTo>
                    <a:pt x="12700" y="0"/>
                  </a:moveTo>
                  <a:lnTo>
                    <a:pt x="4554093" y="0"/>
                  </a:lnTo>
                  <a:cubicBezTo>
                    <a:pt x="4561078" y="0"/>
                    <a:pt x="4566793" y="5715"/>
                    <a:pt x="4566793" y="12700"/>
                  </a:cubicBezTo>
                  <a:lnTo>
                    <a:pt x="4566793" y="1018540"/>
                  </a:lnTo>
                  <a:cubicBezTo>
                    <a:pt x="4566793" y="1025525"/>
                    <a:pt x="4561078" y="1031240"/>
                    <a:pt x="4554093" y="1031240"/>
                  </a:cubicBezTo>
                  <a:lnTo>
                    <a:pt x="12700" y="1031240"/>
                  </a:lnTo>
                  <a:cubicBezTo>
                    <a:pt x="5715" y="1031240"/>
                    <a:pt x="0" y="1025525"/>
                    <a:pt x="0" y="101854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018540"/>
                  </a:lnTo>
                  <a:lnTo>
                    <a:pt x="12700" y="1018540"/>
                  </a:lnTo>
                  <a:lnTo>
                    <a:pt x="12700" y="1005840"/>
                  </a:lnTo>
                  <a:lnTo>
                    <a:pt x="4554093" y="1005840"/>
                  </a:lnTo>
                  <a:lnTo>
                    <a:pt x="4554093" y="1018540"/>
                  </a:lnTo>
                  <a:lnTo>
                    <a:pt x="4541393" y="1018540"/>
                  </a:lnTo>
                  <a:lnTo>
                    <a:pt x="4541393" y="12700"/>
                  </a:lnTo>
                  <a:lnTo>
                    <a:pt x="4554093" y="12700"/>
                  </a:lnTo>
                  <a:lnTo>
                    <a:pt x="4554093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8B5CF6"/>
            </a:solidFill>
          </p:spPr>
        </p:sp>
      </p:grpSp>
      <p:grpSp>
        <p:nvGrpSpPr>
          <p:cNvPr name="Group 38" id="38"/>
          <p:cNvGrpSpPr/>
          <p:nvPr/>
        </p:nvGrpSpPr>
        <p:grpSpPr>
          <a:xfrm rot="0">
            <a:off x="10652531" y="2702052"/>
            <a:ext cx="3406026" cy="480060"/>
            <a:chOff x="0" y="0"/>
            <a:chExt cx="4541368" cy="64008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4541368" cy="640080"/>
            </a:xfrm>
            <a:custGeom>
              <a:avLst/>
              <a:gdLst/>
              <a:ahLst/>
              <a:cxnLst/>
              <a:rect r="r" b="b" t="t" l="l"/>
              <a:pathLst>
                <a:path h="640080" w="4541368">
                  <a:moveTo>
                    <a:pt x="0" y="0"/>
                  </a:moveTo>
                  <a:lnTo>
                    <a:pt x="4541368" y="0"/>
                  </a:lnTo>
                  <a:lnTo>
                    <a:pt x="4541368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8246" r="0" b="-88246"/>
              </a:stretch>
            </a:blip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47625"/>
              <a:ext cx="4541368" cy="6877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520"/>
                </a:lnSpc>
              </a:pPr>
              <a:r>
                <a:rPr lang="en-US" sz="21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Q3 2026</a:t>
              </a: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14049032" y="2527935"/>
            <a:ext cx="3425076" cy="773430"/>
            <a:chOff x="0" y="0"/>
            <a:chExt cx="4566768" cy="103124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12700" y="12700"/>
              <a:ext cx="4541393" cy="1005840"/>
            </a:xfrm>
            <a:custGeom>
              <a:avLst/>
              <a:gdLst/>
              <a:ahLst/>
              <a:cxnLst/>
              <a:rect r="r" b="b" t="t" l="l"/>
              <a:pathLst>
                <a:path h="1005840" w="4541393">
                  <a:moveTo>
                    <a:pt x="0" y="0"/>
                  </a:moveTo>
                  <a:lnTo>
                    <a:pt x="4541393" y="0"/>
                  </a:lnTo>
                  <a:lnTo>
                    <a:pt x="4541393" y="1005840"/>
                  </a:lnTo>
                  <a:lnTo>
                    <a:pt x="0" y="1005840"/>
                  </a:lnTo>
                  <a:close/>
                </a:path>
              </a:pathLst>
            </a:custGeom>
            <a:solidFill>
              <a:srgbClr val="4C6FFF"/>
            </a:solidFill>
          </p:spPr>
        </p:sp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4566793" cy="1031240"/>
            </a:xfrm>
            <a:custGeom>
              <a:avLst/>
              <a:gdLst/>
              <a:ahLst/>
              <a:cxnLst/>
              <a:rect r="r" b="b" t="t" l="l"/>
              <a:pathLst>
                <a:path h="1031240" w="4566793">
                  <a:moveTo>
                    <a:pt x="12700" y="0"/>
                  </a:moveTo>
                  <a:lnTo>
                    <a:pt x="4554093" y="0"/>
                  </a:lnTo>
                  <a:cubicBezTo>
                    <a:pt x="4561078" y="0"/>
                    <a:pt x="4566793" y="5715"/>
                    <a:pt x="4566793" y="12700"/>
                  </a:cubicBezTo>
                  <a:lnTo>
                    <a:pt x="4566793" y="1018540"/>
                  </a:lnTo>
                  <a:cubicBezTo>
                    <a:pt x="4566793" y="1025525"/>
                    <a:pt x="4561078" y="1031240"/>
                    <a:pt x="4554093" y="1031240"/>
                  </a:cubicBezTo>
                  <a:lnTo>
                    <a:pt x="12700" y="1031240"/>
                  </a:lnTo>
                  <a:cubicBezTo>
                    <a:pt x="5715" y="1031240"/>
                    <a:pt x="0" y="1025525"/>
                    <a:pt x="0" y="101854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018540"/>
                  </a:lnTo>
                  <a:lnTo>
                    <a:pt x="12700" y="1018540"/>
                  </a:lnTo>
                  <a:lnTo>
                    <a:pt x="12700" y="1005840"/>
                  </a:lnTo>
                  <a:lnTo>
                    <a:pt x="4554093" y="1005840"/>
                  </a:lnTo>
                  <a:lnTo>
                    <a:pt x="4554093" y="1018540"/>
                  </a:lnTo>
                  <a:lnTo>
                    <a:pt x="4541393" y="1018540"/>
                  </a:lnTo>
                  <a:lnTo>
                    <a:pt x="4541393" y="12700"/>
                  </a:lnTo>
                  <a:lnTo>
                    <a:pt x="4554093" y="12700"/>
                  </a:lnTo>
                  <a:lnTo>
                    <a:pt x="4554093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4C6FFF"/>
            </a:solidFill>
          </p:spPr>
        </p:sp>
      </p:grpSp>
      <p:grpSp>
        <p:nvGrpSpPr>
          <p:cNvPr name="Group 44" id="44"/>
          <p:cNvGrpSpPr/>
          <p:nvPr/>
        </p:nvGrpSpPr>
        <p:grpSpPr>
          <a:xfrm rot="0">
            <a:off x="14058557" y="2702052"/>
            <a:ext cx="3406026" cy="480060"/>
            <a:chOff x="0" y="0"/>
            <a:chExt cx="4541368" cy="64008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4541368" cy="640080"/>
            </a:xfrm>
            <a:custGeom>
              <a:avLst/>
              <a:gdLst/>
              <a:ahLst/>
              <a:cxnLst/>
              <a:rect r="r" b="b" t="t" l="l"/>
              <a:pathLst>
                <a:path h="640080" w="4541368">
                  <a:moveTo>
                    <a:pt x="0" y="0"/>
                  </a:moveTo>
                  <a:lnTo>
                    <a:pt x="4541368" y="0"/>
                  </a:lnTo>
                  <a:lnTo>
                    <a:pt x="4541368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8246" r="0" b="-88246"/>
              </a:stretch>
            </a:blipFill>
          </p:spPr>
        </p:sp>
        <p:sp>
          <p:nvSpPr>
            <p:cNvPr name="TextBox 46" id="46"/>
            <p:cNvSpPr txBox="true"/>
            <p:nvPr/>
          </p:nvSpPr>
          <p:spPr>
            <a:xfrm>
              <a:off x="0" y="-47625"/>
              <a:ext cx="4541368" cy="6877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520"/>
                </a:lnSpc>
              </a:pPr>
              <a:r>
                <a:rPr lang="en-US" sz="21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Q4 2026</a:t>
              </a: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813435" y="3419475"/>
            <a:ext cx="3036570" cy="1527810"/>
            <a:chOff x="0" y="0"/>
            <a:chExt cx="4048760" cy="203708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12700" y="12700"/>
              <a:ext cx="4023360" cy="2011680"/>
            </a:xfrm>
            <a:custGeom>
              <a:avLst/>
              <a:gdLst/>
              <a:ahLst/>
              <a:cxnLst/>
              <a:rect r="r" b="b" t="t" l="l"/>
              <a:pathLst>
                <a:path h="2011680" w="4023360">
                  <a:moveTo>
                    <a:pt x="0" y="0"/>
                  </a:moveTo>
                  <a:lnTo>
                    <a:pt x="4023360" y="0"/>
                  </a:lnTo>
                  <a:lnTo>
                    <a:pt x="4023360" y="2011680"/>
                  </a:lnTo>
                  <a:lnTo>
                    <a:pt x="0" y="2011680"/>
                  </a:lnTo>
                  <a:close/>
                </a:path>
              </a:pathLst>
            </a:custGeom>
            <a:solidFill>
              <a:srgbClr val="F6F7FB"/>
            </a:solidFill>
          </p:spPr>
        </p:sp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4048760" cy="2037080"/>
            </a:xfrm>
            <a:custGeom>
              <a:avLst/>
              <a:gdLst/>
              <a:ahLst/>
              <a:cxnLst/>
              <a:rect r="r" b="b" t="t" l="l"/>
              <a:pathLst>
                <a:path h="2037080" w="4048760">
                  <a:moveTo>
                    <a:pt x="12700" y="0"/>
                  </a:moveTo>
                  <a:lnTo>
                    <a:pt x="4036060" y="0"/>
                  </a:lnTo>
                  <a:cubicBezTo>
                    <a:pt x="4043045" y="0"/>
                    <a:pt x="4048760" y="5715"/>
                    <a:pt x="4048760" y="12700"/>
                  </a:cubicBezTo>
                  <a:lnTo>
                    <a:pt x="4048760" y="2024380"/>
                  </a:lnTo>
                  <a:cubicBezTo>
                    <a:pt x="4048760" y="2031365"/>
                    <a:pt x="4043045" y="2037080"/>
                    <a:pt x="4036060" y="2037080"/>
                  </a:cubicBezTo>
                  <a:lnTo>
                    <a:pt x="12700" y="2037080"/>
                  </a:lnTo>
                  <a:cubicBezTo>
                    <a:pt x="5715" y="2037080"/>
                    <a:pt x="0" y="2031365"/>
                    <a:pt x="0" y="202438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024380"/>
                  </a:lnTo>
                  <a:lnTo>
                    <a:pt x="12700" y="2024380"/>
                  </a:lnTo>
                  <a:lnTo>
                    <a:pt x="12700" y="2011680"/>
                  </a:lnTo>
                  <a:lnTo>
                    <a:pt x="4036060" y="2011680"/>
                  </a:lnTo>
                  <a:lnTo>
                    <a:pt x="4036060" y="2024380"/>
                  </a:lnTo>
                  <a:lnTo>
                    <a:pt x="4023360" y="2024380"/>
                  </a:lnTo>
                  <a:lnTo>
                    <a:pt x="4023360" y="12700"/>
                  </a:lnTo>
                  <a:lnTo>
                    <a:pt x="4036060" y="12700"/>
                  </a:lnTo>
                  <a:lnTo>
                    <a:pt x="403606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50" id="50"/>
          <p:cNvGrpSpPr/>
          <p:nvPr/>
        </p:nvGrpSpPr>
        <p:grpSpPr>
          <a:xfrm rot="0">
            <a:off x="1097280" y="3813048"/>
            <a:ext cx="2468880" cy="480060"/>
            <a:chOff x="0" y="0"/>
            <a:chExt cx="3291840" cy="640080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3291840" cy="640080"/>
            </a:xfrm>
            <a:custGeom>
              <a:avLst/>
              <a:gdLst/>
              <a:ahLst/>
              <a:cxnLst/>
              <a:rect r="r" b="b" t="t" l="l"/>
              <a:pathLst>
                <a:path h="640080" w="3291840">
                  <a:moveTo>
                    <a:pt x="0" y="0"/>
                  </a:moveTo>
                  <a:lnTo>
                    <a:pt x="3291840" y="0"/>
                  </a:lnTo>
                  <a:lnTo>
                    <a:pt x="329184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0208" r="0" b="-50208"/>
              </a:stretch>
            </a:blipFill>
          </p:spPr>
        </p:sp>
        <p:sp>
          <p:nvSpPr>
            <p:cNvPr name="TextBox 52" id="52"/>
            <p:cNvSpPr txBox="true"/>
            <p:nvPr/>
          </p:nvSpPr>
          <p:spPr>
            <a:xfrm>
              <a:off x="0" y="-38100"/>
              <a:ext cx="329184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Producto / Product</a:t>
              </a:r>
            </a:p>
          </p:txBody>
        </p:sp>
      </p:grpSp>
      <p:grpSp>
        <p:nvGrpSpPr>
          <p:cNvPr name="Group 53" id="53"/>
          <p:cNvGrpSpPr/>
          <p:nvPr/>
        </p:nvGrpSpPr>
        <p:grpSpPr>
          <a:xfrm rot="0">
            <a:off x="3830955" y="3419475"/>
            <a:ext cx="3425076" cy="1527810"/>
            <a:chOff x="0" y="0"/>
            <a:chExt cx="4566768" cy="2037080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12700" y="12700"/>
              <a:ext cx="4541393" cy="2011680"/>
            </a:xfrm>
            <a:custGeom>
              <a:avLst/>
              <a:gdLst/>
              <a:ahLst/>
              <a:cxnLst/>
              <a:rect r="r" b="b" t="t" l="l"/>
              <a:pathLst>
                <a:path h="2011680" w="4541393">
                  <a:moveTo>
                    <a:pt x="0" y="0"/>
                  </a:moveTo>
                  <a:lnTo>
                    <a:pt x="4541393" y="0"/>
                  </a:lnTo>
                  <a:lnTo>
                    <a:pt x="4541393" y="2011680"/>
                  </a:lnTo>
                  <a:lnTo>
                    <a:pt x="0" y="20116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4566793" cy="2037080"/>
            </a:xfrm>
            <a:custGeom>
              <a:avLst/>
              <a:gdLst/>
              <a:ahLst/>
              <a:cxnLst/>
              <a:rect r="r" b="b" t="t" l="l"/>
              <a:pathLst>
                <a:path h="2037080" w="4566793">
                  <a:moveTo>
                    <a:pt x="12700" y="0"/>
                  </a:moveTo>
                  <a:lnTo>
                    <a:pt x="4554093" y="0"/>
                  </a:lnTo>
                  <a:cubicBezTo>
                    <a:pt x="4561078" y="0"/>
                    <a:pt x="4566793" y="5715"/>
                    <a:pt x="4566793" y="12700"/>
                  </a:cubicBezTo>
                  <a:lnTo>
                    <a:pt x="4566793" y="2024380"/>
                  </a:lnTo>
                  <a:cubicBezTo>
                    <a:pt x="4566793" y="2031365"/>
                    <a:pt x="4561078" y="2037080"/>
                    <a:pt x="4554093" y="2037080"/>
                  </a:cubicBezTo>
                  <a:lnTo>
                    <a:pt x="12700" y="2037080"/>
                  </a:lnTo>
                  <a:cubicBezTo>
                    <a:pt x="5715" y="2037080"/>
                    <a:pt x="0" y="2031365"/>
                    <a:pt x="0" y="202438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024380"/>
                  </a:lnTo>
                  <a:lnTo>
                    <a:pt x="12700" y="2024380"/>
                  </a:lnTo>
                  <a:lnTo>
                    <a:pt x="12700" y="2011680"/>
                  </a:lnTo>
                  <a:lnTo>
                    <a:pt x="4554093" y="2011680"/>
                  </a:lnTo>
                  <a:lnTo>
                    <a:pt x="4554093" y="2024380"/>
                  </a:lnTo>
                  <a:lnTo>
                    <a:pt x="4541393" y="2024380"/>
                  </a:lnTo>
                  <a:lnTo>
                    <a:pt x="4541393" y="12700"/>
                  </a:lnTo>
                  <a:lnTo>
                    <a:pt x="4554093" y="12700"/>
                  </a:lnTo>
                  <a:lnTo>
                    <a:pt x="4554093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56" id="56"/>
          <p:cNvGrpSpPr/>
          <p:nvPr/>
        </p:nvGrpSpPr>
        <p:grpSpPr>
          <a:xfrm rot="0">
            <a:off x="4173855" y="3762375"/>
            <a:ext cx="2739276" cy="704850"/>
            <a:chOff x="0" y="0"/>
            <a:chExt cx="3652368" cy="939800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12700" y="12700"/>
              <a:ext cx="3626993" cy="914400"/>
            </a:xfrm>
            <a:custGeom>
              <a:avLst/>
              <a:gdLst/>
              <a:ahLst/>
              <a:cxnLst/>
              <a:rect r="r" b="b" t="t" l="l"/>
              <a:pathLst>
                <a:path h="914400" w="3626993">
                  <a:moveTo>
                    <a:pt x="0" y="152400"/>
                  </a:moveTo>
                  <a:cubicBezTo>
                    <a:pt x="0" y="68199"/>
                    <a:pt x="69596" y="0"/>
                    <a:pt x="155575" y="0"/>
                  </a:cubicBezTo>
                  <a:lnTo>
                    <a:pt x="3471418" y="0"/>
                  </a:lnTo>
                  <a:cubicBezTo>
                    <a:pt x="3557270" y="0"/>
                    <a:pt x="3626993" y="68199"/>
                    <a:pt x="3626993" y="152400"/>
                  </a:cubicBezTo>
                  <a:lnTo>
                    <a:pt x="3626993" y="762000"/>
                  </a:lnTo>
                  <a:cubicBezTo>
                    <a:pt x="3626993" y="846201"/>
                    <a:pt x="3557397" y="914400"/>
                    <a:pt x="3471418" y="914400"/>
                  </a:cubicBezTo>
                  <a:lnTo>
                    <a:pt x="155575" y="914400"/>
                  </a:lnTo>
                  <a:cubicBezTo>
                    <a:pt x="69596" y="914400"/>
                    <a:pt x="0" y="846201"/>
                    <a:pt x="0" y="762000"/>
                  </a:cubicBezTo>
                  <a:close/>
                </a:path>
              </a:pathLst>
            </a:custGeom>
            <a:solidFill>
              <a:srgbClr val="F6F7FB"/>
            </a:solidFill>
          </p:spPr>
        </p:sp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3652393" cy="939800"/>
            </a:xfrm>
            <a:custGeom>
              <a:avLst/>
              <a:gdLst/>
              <a:ahLst/>
              <a:cxnLst/>
              <a:rect r="r" b="b" t="t" l="l"/>
              <a:pathLst>
                <a:path h="939800" w="3652393">
                  <a:moveTo>
                    <a:pt x="0" y="165100"/>
                  </a:moveTo>
                  <a:cubicBezTo>
                    <a:pt x="0" y="73660"/>
                    <a:pt x="75565" y="0"/>
                    <a:pt x="168275" y="0"/>
                  </a:cubicBezTo>
                  <a:lnTo>
                    <a:pt x="3484118" y="0"/>
                  </a:lnTo>
                  <a:lnTo>
                    <a:pt x="3484118" y="12700"/>
                  </a:lnTo>
                  <a:lnTo>
                    <a:pt x="3484118" y="0"/>
                  </a:lnTo>
                  <a:cubicBezTo>
                    <a:pt x="3576828" y="0"/>
                    <a:pt x="3652393" y="73660"/>
                    <a:pt x="3652393" y="165100"/>
                  </a:cubicBezTo>
                  <a:lnTo>
                    <a:pt x="3639693" y="165100"/>
                  </a:lnTo>
                  <a:lnTo>
                    <a:pt x="3652393" y="165100"/>
                  </a:lnTo>
                  <a:lnTo>
                    <a:pt x="3652393" y="774700"/>
                  </a:lnTo>
                  <a:lnTo>
                    <a:pt x="3639693" y="774700"/>
                  </a:lnTo>
                  <a:lnTo>
                    <a:pt x="3652393" y="774700"/>
                  </a:lnTo>
                  <a:cubicBezTo>
                    <a:pt x="3652393" y="866140"/>
                    <a:pt x="3576828" y="939800"/>
                    <a:pt x="3484118" y="939800"/>
                  </a:cubicBezTo>
                  <a:lnTo>
                    <a:pt x="3484118" y="927100"/>
                  </a:lnTo>
                  <a:lnTo>
                    <a:pt x="3484118" y="939800"/>
                  </a:lnTo>
                  <a:lnTo>
                    <a:pt x="168275" y="939800"/>
                  </a:lnTo>
                  <a:lnTo>
                    <a:pt x="168275" y="927100"/>
                  </a:lnTo>
                  <a:lnTo>
                    <a:pt x="168275" y="939800"/>
                  </a:lnTo>
                  <a:cubicBezTo>
                    <a:pt x="75565" y="939800"/>
                    <a:pt x="0" y="866140"/>
                    <a:pt x="0" y="774700"/>
                  </a:cubicBezTo>
                  <a:lnTo>
                    <a:pt x="0" y="165100"/>
                  </a:lnTo>
                  <a:lnTo>
                    <a:pt x="12700" y="165100"/>
                  </a:lnTo>
                  <a:lnTo>
                    <a:pt x="0" y="165100"/>
                  </a:lnTo>
                  <a:moveTo>
                    <a:pt x="25400" y="165100"/>
                  </a:moveTo>
                  <a:lnTo>
                    <a:pt x="25400" y="774700"/>
                  </a:lnTo>
                  <a:lnTo>
                    <a:pt x="12700" y="774700"/>
                  </a:lnTo>
                  <a:lnTo>
                    <a:pt x="25400" y="774700"/>
                  </a:lnTo>
                  <a:cubicBezTo>
                    <a:pt x="25400" y="851662"/>
                    <a:pt x="89154" y="914400"/>
                    <a:pt x="168275" y="914400"/>
                  </a:cubicBezTo>
                  <a:lnTo>
                    <a:pt x="3484118" y="914400"/>
                  </a:lnTo>
                  <a:cubicBezTo>
                    <a:pt x="3563239" y="914400"/>
                    <a:pt x="3626993" y="851662"/>
                    <a:pt x="3626993" y="774700"/>
                  </a:cubicBezTo>
                  <a:lnTo>
                    <a:pt x="3626993" y="165100"/>
                  </a:lnTo>
                  <a:cubicBezTo>
                    <a:pt x="3626993" y="88138"/>
                    <a:pt x="3563239" y="25400"/>
                    <a:pt x="3484118" y="25400"/>
                  </a:cubicBezTo>
                  <a:lnTo>
                    <a:pt x="168275" y="25400"/>
                  </a:lnTo>
                  <a:lnTo>
                    <a:pt x="168275" y="12700"/>
                  </a:lnTo>
                  <a:lnTo>
                    <a:pt x="168275" y="25400"/>
                  </a:lnTo>
                  <a:cubicBezTo>
                    <a:pt x="89154" y="25400"/>
                    <a:pt x="25400" y="88138"/>
                    <a:pt x="25400" y="165100"/>
                  </a:cubicBez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59" id="59"/>
          <p:cNvGrpSpPr/>
          <p:nvPr/>
        </p:nvGrpSpPr>
        <p:grpSpPr>
          <a:xfrm rot="0">
            <a:off x="4251960" y="3895344"/>
            <a:ext cx="2583066" cy="480060"/>
            <a:chOff x="0" y="0"/>
            <a:chExt cx="3444088" cy="640080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3444088" cy="640080"/>
            </a:xfrm>
            <a:custGeom>
              <a:avLst/>
              <a:gdLst/>
              <a:ahLst/>
              <a:cxnLst/>
              <a:rect r="r" b="b" t="t" l="l"/>
              <a:pathLst>
                <a:path h="640080" w="3444088">
                  <a:moveTo>
                    <a:pt x="0" y="0"/>
                  </a:moveTo>
                  <a:lnTo>
                    <a:pt x="3444088" y="0"/>
                  </a:lnTo>
                  <a:lnTo>
                    <a:pt x="3444088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4843" r="0" b="-54843"/>
              </a:stretch>
            </a:blipFill>
          </p:spPr>
        </p:sp>
        <p:sp>
          <p:nvSpPr>
            <p:cNvPr name="TextBox 61" id="61"/>
            <p:cNvSpPr txBox="true"/>
            <p:nvPr/>
          </p:nvSpPr>
          <p:spPr>
            <a:xfrm>
              <a:off x="0" y="-38100"/>
              <a:ext cx="3444088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070"/>
                </a:lnSpc>
              </a:pPr>
              <a:r>
                <a:rPr lang="en-US" sz="1725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Objetivo 1</a:t>
              </a:r>
            </a:p>
          </p:txBody>
        </p:sp>
      </p:grpSp>
      <p:grpSp>
        <p:nvGrpSpPr>
          <p:cNvPr name="Group 62" id="62"/>
          <p:cNvGrpSpPr/>
          <p:nvPr/>
        </p:nvGrpSpPr>
        <p:grpSpPr>
          <a:xfrm rot="0">
            <a:off x="7236981" y="3419475"/>
            <a:ext cx="3425076" cy="1527810"/>
            <a:chOff x="0" y="0"/>
            <a:chExt cx="4566768" cy="2037080"/>
          </a:xfrm>
        </p:grpSpPr>
        <p:sp>
          <p:nvSpPr>
            <p:cNvPr name="Freeform 63" id="63"/>
            <p:cNvSpPr/>
            <p:nvPr/>
          </p:nvSpPr>
          <p:spPr>
            <a:xfrm flipH="false" flipV="false" rot="0">
              <a:off x="12700" y="12700"/>
              <a:ext cx="4541393" cy="2011680"/>
            </a:xfrm>
            <a:custGeom>
              <a:avLst/>
              <a:gdLst/>
              <a:ahLst/>
              <a:cxnLst/>
              <a:rect r="r" b="b" t="t" l="l"/>
              <a:pathLst>
                <a:path h="2011680" w="4541393">
                  <a:moveTo>
                    <a:pt x="0" y="0"/>
                  </a:moveTo>
                  <a:lnTo>
                    <a:pt x="4541393" y="0"/>
                  </a:lnTo>
                  <a:lnTo>
                    <a:pt x="4541393" y="2011680"/>
                  </a:lnTo>
                  <a:lnTo>
                    <a:pt x="0" y="20116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4" id="64"/>
            <p:cNvSpPr/>
            <p:nvPr/>
          </p:nvSpPr>
          <p:spPr>
            <a:xfrm flipH="false" flipV="false" rot="0">
              <a:off x="0" y="0"/>
              <a:ext cx="4566793" cy="2037080"/>
            </a:xfrm>
            <a:custGeom>
              <a:avLst/>
              <a:gdLst/>
              <a:ahLst/>
              <a:cxnLst/>
              <a:rect r="r" b="b" t="t" l="l"/>
              <a:pathLst>
                <a:path h="2037080" w="4566793">
                  <a:moveTo>
                    <a:pt x="12700" y="0"/>
                  </a:moveTo>
                  <a:lnTo>
                    <a:pt x="4554093" y="0"/>
                  </a:lnTo>
                  <a:cubicBezTo>
                    <a:pt x="4561078" y="0"/>
                    <a:pt x="4566793" y="5715"/>
                    <a:pt x="4566793" y="12700"/>
                  </a:cubicBezTo>
                  <a:lnTo>
                    <a:pt x="4566793" y="2024380"/>
                  </a:lnTo>
                  <a:cubicBezTo>
                    <a:pt x="4566793" y="2031365"/>
                    <a:pt x="4561078" y="2037080"/>
                    <a:pt x="4554093" y="2037080"/>
                  </a:cubicBezTo>
                  <a:lnTo>
                    <a:pt x="12700" y="2037080"/>
                  </a:lnTo>
                  <a:cubicBezTo>
                    <a:pt x="5715" y="2037080"/>
                    <a:pt x="0" y="2031365"/>
                    <a:pt x="0" y="202438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024380"/>
                  </a:lnTo>
                  <a:lnTo>
                    <a:pt x="12700" y="2024380"/>
                  </a:lnTo>
                  <a:lnTo>
                    <a:pt x="12700" y="2011680"/>
                  </a:lnTo>
                  <a:lnTo>
                    <a:pt x="4554093" y="2011680"/>
                  </a:lnTo>
                  <a:lnTo>
                    <a:pt x="4554093" y="2024380"/>
                  </a:lnTo>
                  <a:lnTo>
                    <a:pt x="4541393" y="2024380"/>
                  </a:lnTo>
                  <a:lnTo>
                    <a:pt x="4541393" y="12700"/>
                  </a:lnTo>
                  <a:lnTo>
                    <a:pt x="4554093" y="12700"/>
                  </a:lnTo>
                  <a:lnTo>
                    <a:pt x="4554093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65" id="65"/>
          <p:cNvGrpSpPr/>
          <p:nvPr/>
        </p:nvGrpSpPr>
        <p:grpSpPr>
          <a:xfrm rot="0">
            <a:off x="7579881" y="3762375"/>
            <a:ext cx="2739276" cy="704850"/>
            <a:chOff x="0" y="0"/>
            <a:chExt cx="3652368" cy="939800"/>
          </a:xfrm>
        </p:grpSpPr>
        <p:sp>
          <p:nvSpPr>
            <p:cNvPr name="Freeform 66" id="66"/>
            <p:cNvSpPr/>
            <p:nvPr/>
          </p:nvSpPr>
          <p:spPr>
            <a:xfrm flipH="false" flipV="false" rot="0">
              <a:off x="12700" y="12700"/>
              <a:ext cx="3626993" cy="914400"/>
            </a:xfrm>
            <a:custGeom>
              <a:avLst/>
              <a:gdLst/>
              <a:ahLst/>
              <a:cxnLst/>
              <a:rect r="r" b="b" t="t" l="l"/>
              <a:pathLst>
                <a:path h="914400" w="3626993">
                  <a:moveTo>
                    <a:pt x="0" y="152400"/>
                  </a:moveTo>
                  <a:cubicBezTo>
                    <a:pt x="0" y="68199"/>
                    <a:pt x="69596" y="0"/>
                    <a:pt x="155575" y="0"/>
                  </a:cubicBezTo>
                  <a:lnTo>
                    <a:pt x="3471418" y="0"/>
                  </a:lnTo>
                  <a:cubicBezTo>
                    <a:pt x="3557270" y="0"/>
                    <a:pt x="3626993" y="68199"/>
                    <a:pt x="3626993" y="152400"/>
                  </a:cubicBezTo>
                  <a:lnTo>
                    <a:pt x="3626993" y="762000"/>
                  </a:lnTo>
                  <a:cubicBezTo>
                    <a:pt x="3626993" y="846201"/>
                    <a:pt x="3557397" y="914400"/>
                    <a:pt x="3471418" y="914400"/>
                  </a:cubicBezTo>
                  <a:lnTo>
                    <a:pt x="155575" y="914400"/>
                  </a:lnTo>
                  <a:cubicBezTo>
                    <a:pt x="69596" y="914400"/>
                    <a:pt x="0" y="846201"/>
                    <a:pt x="0" y="762000"/>
                  </a:cubicBezTo>
                  <a:close/>
                </a:path>
              </a:pathLst>
            </a:custGeom>
            <a:solidFill>
              <a:srgbClr val="F6F7FB"/>
            </a:solidFill>
          </p:spPr>
        </p:sp>
        <p:sp>
          <p:nvSpPr>
            <p:cNvPr name="Freeform 67" id="67"/>
            <p:cNvSpPr/>
            <p:nvPr/>
          </p:nvSpPr>
          <p:spPr>
            <a:xfrm flipH="false" flipV="false" rot="0">
              <a:off x="0" y="0"/>
              <a:ext cx="3652393" cy="939800"/>
            </a:xfrm>
            <a:custGeom>
              <a:avLst/>
              <a:gdLst/>
              <a:ahLst/>
              <a:cxnLst/>
              <a:rect r="r" b="b" t="t" l="l"/>
              <a:pathLst>
                <a:path h="939800" w="3652393">
                  <a:moveTo>
                    <a:pt x="0" y="165100"/>
                  </a:moveTo>
                  <a:cubicBezTo>
                    <a:pt x="0" y="73660"/>
                    <a:pt x="75565" y="0"/>
                    <a:pt x="168275" y="0"/>
                  </a:cubicBezTo>
                  <a:lnTo>
                    <a:pt x="3484118" y="0"/>
                  </a:lnTo>
                  <a:lnTo>
                    <a:pt x="3484118" y="12700"/>
                  </a:lnTo>
                  <a:lnTo>
                    <a:pt x="3484118" y="0"/>
                  </a:lnTo>
                  <a:cubicBezTo>
                    <a:pt x="3576828" y="0"/>
                    <a:pt x="3652393" y="73660"/>
                    <a:pt x="3652393" y="165100"/>
                  </a:cubicBezTo>
                  <a:lnTo>
                    <a:pt x="3639693" y="165100"/>
                  </a:lnTo>
                  <a:lnTo>
                    <a:pt x="3652393" y="165100"/>
                  </a:lnTo>
                  <a:lnTo>
                    <a:pt x="3652393" y="774700"/>
                  </a:lnTo>
                  <a:lnTo>
                    <a:pt x="3639693" y="774700"/>
                  </a:lnTo>
                  <a:lnTo>
                    <a:pt x="3652393" y="774700"/>
                  </a:lnTo>
                  <a:cubicBezTo>
                    <a:pt x="3652393" y="866140"/>
                    <a:pt x="3576828" y="939800"/>
                    <a:pt x="3484118" y="939800"/>
                  </a:cubicBezTo>
                  <a:lnTo>
                    <a:pt x="3484118" y="927100"/>
                  </a:lnTo>
                  <a:lnTo>
                    <a:pt x="3484118" y="939800"/>
                  </a:lnTo>
                  <a:lnTo>
                    <a:pt x="168275" y="939800"/>
                  </a:lnTo>
                  <a:lnTo>
                    <a:pt x="168275" y="927100"/>
                  </a:lnTo>
                  <a:lnTo>
                    <a:pt x="168275" y="939800"/>
                  </a:lnTo>
                  <a:cubicBezTo>
                    <a:pt x="75565" y="939800"/>
                    <a:pt x="0" y="866140"/>
                    <a:pt x="0" y="774700"/>
                  </a:cubicBezTo>
                  <a:lnTo>
                    <a:pt x="0" y="165100"/>
                  </a:lnTo>
                  <a:lnTo>
                    <a:pt x="12700" y="165100"/>
                  </a:lnTo>
                  <a:lnTo>
                    <a:pt x="0" y="165100"/>
                  </a:lnTo>
                  <a:moveTo>
                    <a:pt x="25400" y="165100"/>
                  </a:moveTo>
                  <a:lnTo>
                    <a:pt x="25400" y="774700"/>
                  </a:lnTo>
                  <a:lnTo>
                    <a:pt x="12700" y="774700"/>
                  </a:lnTo>
                  <a:lnTo>
                    <a:pt x="25400" y="774700"/>
                  </a:lnTo>
                  <a:cubicBezTo>
                    <a:pt x="25400" y="851662"/>
                    <a:pt x="89154" y="914400"/>
                    <a:pt x="168275" y="914400"/>
                  </a:cubicBezTo>
                  <a:lnTo>
                    <a:pt x="3484118" y="914400"/>
                  </a:lnTo>
                  <a:cubicBezTo>
                    <a:pt x="3563239" y="914400"/>
                    <a:pt x="3626993" y="851662"/>
                    <a:pt x="3626993" y="774700"/>
                  </a:cubicBezTo>
                  <a:lnTo>
                    <a:pt x="3626993" y="165100"/>
                  </a:lnTo>
                  <a:cubicBezTo>
                    <a:pt x="3626993" y="88138"/>
                    <a:pt x="3563239" y="25400"/>
                    <a:pt x="3484118" y="25400"/>
                  </a:cubicBezTo>
                  <a:lnTo>
                    <a:pt x="168275" y="25400"/>
                  </a:lnTo>
                  <a:lnTo>
                    <a:pt x="168275" y="12700"/>
                  </a:lnTo>
                  <a:lnTo>
                    <a:pt x="168275" y="25400"/>
                  </a:lnTo>
                  <a:cubicBezTo>
                    <a:pt x="89154" y="25400"/>
                    <a:pt x="25400" y="88138"/>
                    <a:pt x="25400" y="165100"/>
                  </a:cubicBez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68" id="68"/>
          <p:cNvGrpSpPr/>
          <p:nvPr/>
        </p:nvGrpSpPr>
        <p:grpSpPr>
          <a:xfrm rot="0">
            <a:off x="7657986" y="3895344"/>
            <a:ext cx="2583066" cy="480060"/>
            <a:chOff x="0" y="0"/>
            <a:chExt cx="3444088" cy="640080"/>
          </a:xfrm>
        </p:grpSpPr>
        <p:sp>
          <p:nvSpPr>
            <p:cNvPr name="Freeform 69" id="69"/>
            <p:cNvSpPr/>
            <p:nvPr/>
          </p:nvSpPr>
          <p:spPr>
            <a:xfrm flipH="false" flipV="false" rot="0">
              <a:off x="0" y="0"/>
              <a:ext cx="3444088" cy="640080"/>
            </a:xfrm>
            <a:custGeom>
              <a:avLst/>
              <a:gdLst/>
              <a:ahLst/>
              <a:cxnLst/>
              <a:rect r="r" b="b" t="t" l="l"/>
              <a:pathLst>
                <a:path h="640080" w="3444088">
                  <a:moveTo>
                    <a:pt x="0" y="0"/>
                  </a:moveTo>
                  <a:lnTo>
                    <a:pt x="3444088" y="0"/>
                  </a:lnTo>
                  <a:lnTo>
                    <a:pt x="3444088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4843" r="0" b="-54843"/>
              </a:stretch>
            </a:blipFill>
          </p:spPr>
        </p:sp>
        <p:sp>
          <p:nvSpPr>
            <p:cNvPr name="TextBox 70" id="70"/>
            <p:cNvSpPr txBox="true"/>
            <p:nvPr/>
          </p:nvSpPr>
          <p:spPr>
            <a:xfrm>
              <a:off x="0" y="-38100"/>
              <a:ext cx="3444088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070"/>
                </a:lnSpc>
              </a:pPr>
              <a:r>
                <a:rPr lang="en-US" sz="1725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Objetivo 2</a:t>
              </a:r>
            </a:p>
          </p:txBody>
        </p:sp>
      </p:grpSp>
      <p:grpSp>
        <p:nvGrpSpPr>
          <p:cNvPr name="Group 71" id="71"/>
          <p:cNvGrpSpPr/>
          <p:nvPr/>
        </p:nvGrpSpPr>
        <p:grpSpPr>
          <a:xfrm rot="0">
            <a:off x="10643006" y="3419475"/>
            <a:ext cx="3425076" cy="1527810"/>
            <a:chOff x="0" y="0"/>
            <a:chExt cx="4566768" cy="2037080"/>
          </a:xfrm>
        </p:grpSpPr>
        <p:sp>
          <p:nvSpPr>
            <p:cNvPr name="Freeform 72" id="72"/>
            <p:cNvSpPr/>
            <p:nvPr/>
          </p:nvSpPr>
          <p:spPr>
            <a:xfrm flipH="false" flipV="false" rot="0">
              <a:off x="12700" y="12700"/>
              <a:ext cx="4541393" cy="2011680"/>
            </a:xfrm>
            <a:custGeom>
              <a:avLst/>
              <a:gdLst/>
              <a:ahLst/>
              <a:cxnLst/>
              <a:rect r="r" b="b" t="t" l="l"/>
              <a:pathLst>
                <a:path h="2011680" w="4541393">
                  <a:moveTo>
                    <a:pt x="0" y="0"/>
                  </a:moveTo>
                  <a:lnTo>
                    <a:pt x="4541393" y="0"/>
                  </a:lnTo>
                  <a:lnTo>
                    <a:pt x="4541393" y="2011680"/>
                  </a:lnTo>
                  <a:lnTo>
                    <a:pt x="0" y="20116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73" id="73"/>
            <p:cNvSpPr/>
            <p:nvPr/>
          </p:nvSpPr>
          <p:spPr>
            <a:xfrm flipH="false" flipV="false" rot="0">
              <a:off x="0" y="0"/>
              <a:ext cx="4566793" cy="2037080"/>
            </a:xfrm>
            <a:custGeom>
              <a:avLst/>
              <a:gdLst/>
              <a:ahLst/>
              <a:cxnLst/>
              <a:rect r="r" b="b" t="t" l="l"/>
              <a:pathLst>
                <a:path h="2037080" w="4566793">
                  <a:moveTo>
                    <a:pt x="12700" y="0"/>
                  </a:moveTo>
                  <a:lnTo>
                    <a:pt x="4554093" y="0"/>
                  </a:lnTo>
                  <a:cubicBezTo>
                    <a:pt x="4561078" y="0"/>
                    <a:pt x="4566793" y="5715"/>
                    <a:pt x="4566793" y="12700"/>
                  </a:cubicBezTo>
                  <a:lnTo>
                    <a:pt x="4566793" y="2024380"/>
                  </a:lnTo>
                  <a:cubicBezTo>
                    <a:pt x="4566793" y="2031365"/>
                    <a:pt x="4561078" y="2037080"/>
                    <a:pt x="4554093" y="2037080"/>
                  </a:cubicBezTo>
                  <a:lnTo>
                    <a:pt x="12700" y="2037080"/>
                  </a:lnTo>
                  <a:cubicBezTo>
                    <a:pt x="5715" y="2037080"/>
                    <a:pt x="0" y="2031365"/>
                    <a:pt x="0" y="202438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024380"/>
                  </a:lnTo>
                  <a:lnTo>
                    <a:pt x="12700" y="2024380"/>
                  </a:lnTo>
                  <a:lnTo>
                    <a:pt x="12700" y="2011680"/>
                  </a:lnTo>
                  <a:lnTo>
                    <a:pt x="4554093" y="2011680"/>
                  </a:lnTo>
                  <a:lnTo>
                    <a:pt x="4554093" y="2024380"/>
                  </a:lnTo>
                  <a:lnTo>
                    <a:pt x="4541393" y="2024380"/>
                  </a:lnTo>
                  <a:lnTo>
                    <a:pt x="4541393" y="12700"/>
                  </a:lnTo>
                  <a:lnTo>
                    <a:pt x="4554093" y="12700"/>
                  </a:lnTo>
                  <a:lnTo>
                    <a:pt x="4554093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74" id="74"/>
          <p:cNvGrpSpPr/>
          <p:nvPr/>
        </p:nvGrpSpPr>
        <p:grpSpPr>
          <a:xfrm rot="0">
            <a:off x="10985906" y="3762375"/>
            <a:ext cx="2739276" cy="704850"/>
            <a:chOff x="0" y="0"/>
            <a:chExt cx="3652368" cy="939800"/>
          </a:xfrm>
        </p:grpSpPr>
        <p:sp>
          <p:nvSpPr>
            <p:cNvPr name="Freeform 75" id="75"/>
            <p:cNvSpPr/>
            <p:nvPr/>
          </p:nvSpPr>
          <p:spPr>
            <a:xfrm flipH="false" flipV="false" rot="0">
              <a:off x="12700" y="12700"/>
              <a:ext cx="3626993" cy="914400"/>
            </a:xfrm>
            <a:custGeom>
              <a:avLst/>
              <a:gdLst/>
              <a:ahLst/>
              <a:cxnLst/>
              <a:rect r="r" b="b" t="t" l="l"/>
              <a:pathLst>
                <a:path h="914400" w="3626993">
                  <a:moveTo>
                    <a:pt x="0" y="152400"/>
                  </a:moveTo>
                  <a:cubicBezTo>
                    <a:pt x="0" y="68199"/>
                    <a:pt x="69596" y="0"/>
                    <a:pt x="155575" y="0"/>
                  </a:cubicBezTo>
                  <a:lnTo>
                    <a:pt x="3471418" y="0"/>
                  </a:lnTo>
                  <a:cubicBezTo>
                    <a:pt x="3557270" y="0"/>
                    <a:pt x="3626993" y="68199"/>
                    <a:pt x="3626993" y="152400"/>
                  </a:cubicBezTo>
                  <a:lnTo>
                    <a:pt x="3626993" y="762000"/>
                  </a:lnTo>
                  <a:cubicBezTo>
                    <a:pt x="3626993" y="846201"/>
                    <a:pt x="3557397" y="914400"/>
                    <a:pt x="3471418" y="914400"/>
                  </a:cubicBezTo>
                  <a:lnTo>
                    <a:pt x="155575" y="914400"/>
                  </a:lnTo>
                  <a:cubicBezTo>
                    <a:pt x="69596" y="914400"/>
                    <a:pt x="0" y="846201"/>
                    <a:pt x="0" y="762000"/>
                  </a:cubicBezTo>
                  <a:close/>
                </a:path>
              </a:pathLst>
            </a:custGeom>
            <a:solidFill>
              <a:srgbClr val="F6F7FB"/>
            </a:solidFill>
          </p:spPr>
        </p:sp>
        <p:sp>
          <p:nvSpPr>
            <p:cNvPr name="Freeform 76" id="76"/>
            <p:cNvSpPr/>
            <p:nvPr/>
          </p:nvSpPr>
          <p:spPr>
            <a:xfrm flipH="false" flipV="false" rot="0">
              <a:off x="0" y="0"/>
              <a:ext cx="3652393" cy="939800"/>
            </a:xfrm>
            <a:custGeom>
              <a:avLst/>
              <a:gdLst/>
              <a:ahLst/>
              <a:cxnLst/>
              <a:rect r="r" b="b" t="t" l="l"/>
              <a:pathLst>
                <a:path h="939800" w="3652393">
                  <a:moveTo>
                    <a:pt x="0" y="165100"/>
                  </a:moveTo>
                  <a:cubicBezTo>
                    <a:pt x="0" y="73660"/>
                    <a:pt x="75565" y="0"/>
                    <a:pt x="168275" y="0"/>
                  </a:cubicBezTo>
                  <a:lnTo>
                    <a:pt x="3484118" y="0"/>
                  </a:lnTo>
                  <a:lnTo>
                    <a:pt x="3484118" y="12700"/>
                  </a:lnTo>
                  <a:lnTo>
                    <a:pt x="3484118" y="0"/>
                  </a:lnTo>
                  <a:cubicBezTo>
                    <a:pt x="3576828" y="0"/>
                    <a:pt x="3652393" y="73660"/>
                    <a:pt x="3652393" y="165100"/>
                  </a:cubicBezTo>
                  <a:lnTo>
                    <a:pt x="3639693" y="165100"/>
                  </a:lnTo>
                  <a:lnTo>
                    <a:pt x="3652393" y="165100"/>
                  </a:lnTo>
                  <a:lnTo>
                    <a:pt x="3652393" y="774700"/>
                  </a:lnTo>
                  <a:lnTo>
                    <a:pt x="3639693" y="774700"/>
                  </a:lnTo>
                  <a:lnTo>
                    <a:pt x="3652393" y="774700"/>
                  </a:lnTo>
                  <a:cubicBezTo>
                    <a:pt x="3652393" y="866140"/>
                    <a:pt x="3576828" y="939800"/>
                    <a:pt x="3484118" y="939800"/>
                  </a:cubicBezTo>
                  <a:lnTo>
                    <a:pt x="3484118" y="927100"/>
                  </a:lnTo>
                  <a:lnTo>
                    <a:pt x="3484118" y="939800"/>
                  </a:lnTo>
                  <a:lnTo>
                    <a:pt x="168275" y="939800"/>
                  </a:lnTo>
                  <a:lnTo>
                    <a:pt x="168275" y="927100"/>
                  </a:lnTo>
                  <a:lnTo>
                    <a:pt x="168275" y="939800"/>
                  </a:lnTo>
                  <a:cubicBezTo>
                    <a:pt x="75565" y="939800"/>
                    <a:pt x="0" y="866140"/>
                    <a:pt x="0" y="774700"/>
                  </a:cubicBezTo>
                  <a:lnTo>
                    <a:pt x="0" y="165100"/>
                  </a:lnTo>
                  <a:lnTo>
                    <a:pt x="12700" y="165100"/>
                  </a:lnTo>
                  <a:lnTo>
                    <a:pt x="0" y="165100"/>
                  </a:lnTo>
                  <a:moveTo>
                    <a:pt x="25400" y="165100"/>
                  </a:moveTo>
                  <a:lnTo>
                    <a:pt x="25400" y="774700"/>
                  </a:lnTo>
                  <a:lnTo>
                    <a:pt x="12700" y="774700"/>
                  </a:lnTo>
                  <a:lnTo>
                    <a:pt x="25400" y="774700"/>
                  </a:lnTo>
                  <a:cubicBezTo>
                    <a:pt x="25400" y="851662"/>
                    <a:pt x="89154" y="914400"/>
                    <a:pt x="168275" y="914400"/>
                  </a:cubicBezTo>
                  <a:lnTo>
                    <a:pt x="3484118" y="914400"/>
                  </a:lnTo>
                  <a:cubicBezTo>
                    <a:pt x="3563239" y="914400"/>
                    <a:pt x="3626993" y="851662"/>
                    <a:pt x="3626993" y="774700"/>
                  </a:cubicBezTo>
                  <a:lnTo>
                    <a:pt x="3626993" y="165100"/>
                  </a:lnTo>
                  <a:cubicBezTo>
                    <a:pt x="3626993" y="88138"/>
                    <a:pt x="3563239" y="25400"/>
                    <a:pt x="3484118" y="25400"/>
                  </a:cubicBezTo>
                  <a:lnTo>
                    <a:pt x="168275" y="25400"/>
                  </a:lnTo>
                  <a:lnTo>
                    <a:pt x="168275" y="12700"/>
                  </a:lnTo>
                  <a:lnTo>
                    <a:pt x="168275" y="25400"/>
                  </a:lnTo>
                  <a:cubicBezTo>
                    <a:pt x="89154" y="25400"/>
                    <a:pt x="25400" y="88138"/>
                    <a:pt x="25400" y="165100"/>
                  </a:cubicBez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77" id="77"/>
          <p:cNvGrpSpPr/>
          <p:nvPr/>
        </p:nvGrpSpPr>
        <p:grpSpPr>
          <a:xfrm rot="0">
            <a:off x="11064011" y="3895344"/>
            <a:ext cx="2583066" cy="480060"/>
            <a:chOff x="0" y="0"/>
            <a:chExt cx="3444088" cy="640080"/>
          </a:xfrm>
        </p:grpSpPr>
        <p:sp>
          <p:nvSpPr>
            <p:cNvPr name="Freeform 78" id="78"/>
            <p:cNvSpPr/>
            <p:nvPr/>
          </p:nvSpPr>
          <p:spPr>
            <a:xfrm flipH="false" flipV="false" rot="0">
              <a:off x="0" y="0"/>
              <a:ext cx="3444088" cy="640080"/>
            </a:xfrm>
            <a:custGeom>
              <a:avLst/>
              <a:gdLst/>
              <a:ahLst/>
              <a:cxnLst/>
              <a:rect r="r" b="b" t="t" l="l"/>
              <a:pathLst>
                <a:path h="640080" w="3444088">
                  <a:moveTo>
                    <a:pt x="0" y="0"/>
                  </a:moveTo>
                  <a:lnTo>
                    <a:pt x="3444088" y="0"/>
                  </a:lnTo>
                  <a:lnTo>
                    <a:pt x="3444088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4843" r="0" b="-54843"/>
              </a:stretch>
            </a:blipFill>
          </p:spPr>
        </p:sp>
        <p:sp>
          <p:nvSpPr>
            <p:cNvPr name="TextBox 79" id="79"/>
            <p:cNvSpPr txBox="true"/>
            <p:nvPr/>
          </p:nvSpPr>
          <p:spPr>
            <a:xfrm>
              <a:off x="0" y="-38100"/>
              <a:ext cx="3444088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070"/>
                </a:lnSpc>
              </a:pPr>
              <a:r>
                <a:rPr lang="en-US" sz="1725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Objetivo 3</a:t>
              </a:r>
            </a:p>
          </p:txBody>
        </p:sp>
      </p:grpSp>
      <p:grpSp>
        <p:nvGrpSpPr>
          <p:cNvPr name="Group 80" id="80"/>
          <p:cNvGrpSpPr/>
          <p:nvPr/>
        </p:nvGrpSpPr>
        <p:grpSpPr>
          <a:xfrm rot="0">
            <a:off x="14049032" y="3419475"/>
            <a:ext cx="3425076" cy="1527810"/>
            <a:chOff x="0" y="0"/>
            <a:chExt cx="4566768" cy="2037080"/>
          </a:xfrm>
        </p:grpSpPr>
        <p:sp>
          <p:nvSpPr>
            <p:cNvPr name="Freeform 81" id="81"/>
            <p:cNvSpPr/>
            <p:nvPr/>
          </p:nvSpPr>
          <p:spPr>
            <a:xfrm flipH="false" flipV="false" rot="0">
              <a:off x="12700" y="12700"/>
              <a:ext cx="4541393" cy="2011680"/>
            </a:xfrm>
            <a:custGeom>
              <a:avLst/>
              <a:gdLst/>
              <a:ahLst/>
              <a:cxnLst/>
              <a:rect r="r" b="b" t="t" l="l"/>
              <a:pathLst>
                <a:path h="2011680" w="4541393">
                  <a:moveTo>
                    <a:pt x="0" y="0"/>
                  </a:moveTo>
                  <a:lnTo>
                    <a:pt x="4541393" y="0"/>
                  </a:lnTo>
                  <a:lnTo>
                    <a:pt x="4541393" y="2011680"/>
                  </a:lnTo>
                  <a:lnTo>
                    <a:pt x="0" y="20116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82" id="82"/>
            <p:cNvSpPr/>
            <p:nvPr/>
          </p:nvSpPr>
          <p:spPr>
            <a:xfrm flipH="false" flipV="false" rot="0">
              <a:off x="0" y="0"/>
              <a:ext cx="4566793" cy="2037080"/>
            </a:xfrm>
            <a:custGeom>
              <a:avLst/>
              <a:gdLst/>
              <a:ahLst/>
              <a:cxnLst/>
              <a:rect r="r" b="b" t="t" l="l"/>
              <a:pathLst>
                <a:path h="2037080" w="4566793">
                  <a:moveTo>
                    <a:pt x="12700" y="0"/>
                  </a:moveTo>
                  <a:lnTo>
                    <a:pt x="4554093" y="0"/>
                  </a:lnTo>
                  <a:cubicBezTo>
                    <a:pt x="4561078" y="0"/>
                    <a:pt x="4566793" y="5715"/>
                    <a:pt x="4566793" y="12700"/>
                  </a:cubicBezTo>
                  <a:lnTo>
                    <a:pt x="4566793" y="2024380"/>
                  </a:lnTo>
                  <a:cubicBezTo>
                    <a:pt x="4566793" y="2031365"/>
                    <a:pt x="4561078" y="2037080"/>
                    <a:pt x="4554093" y="2037080"/>
                  </a:cubicBezTo>
                  <a:lnTo>
                    <a:pt x="12700" y="2037080"/>
                  </a:lnTo>
                  <a:cubicBezTo>
                    <a:pt x="5715" y="2037080"/>
                    <a:pt x="0" y="2031365"/>
                    <a:pt x="0" y="202438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024380"/>
                  </a:lnTo>
                  <a:lnTo>
                    <a:pt x="12700" y="2024380"/>
                  </a:lnTo>
                  <a:lnTo>
                    <a:pt x="12700" y="2011680"/>
                  </a:lnTo>
                  <a:lnTo>
                    <a:pt x="4554093" y="2011680"/>
                  </a:lnTo>
                  <a:lnTo>
                    <a:pt x="4554093" y="2024380"/>
                  </a:lnTo>
                  <a:lnTo>
                    <a:pt x="4541393" y="2024380"/>
                  </a:lnTo>
                  <a:lnTo>
                    <a:pt x="4541393" y="12700"/>
                  </a:lnTo>
                  <a:lnTo>
                    <a:pt x="4554093" y="12700"/>
                  </a:lnTo>
                  <a:lnTo>
                    <a:pt x="4554093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83" id="83"/>
          <p:cNvGrpSpPr/>
          <p:nvPr/>
        </p:nvGrpSpPr>
        <p:grpSpPr>
          <a:xfrm rot="0">
            <a:off x="14391932" y="3762375"/>
            <a:ext cx="2739276" cy="704850"/>
            <a:chOff x="0" y="0"/>
            <a:chExt cx="3652368" cy="939800"/>
          </a:xfrm>
        </p:grpSpPr>
        <p:sp>
          <p:nvSpPr>
            <p:cNvPr name="Freeform 84" id="84"/>
            <p:cNvSpPr/>
            <p:nvPr/>
          </p:nvSpPr>
          <p:spPr>
            <a:xfrm flipH="false" flipV="false" rot="0">
              <a:off x="12700" y="12700"/>
              <a:ext cx="3626993" cy="914400"/>
            </a:xfrm>
            <a:custGeom>
              <a:avLst/>
              <a:gdLst/>
              <a:ahLst/>
              <a:cxnLst/>
              <a:rect r="r" b="b" t="t" l="l"/>
              <a:pathLst>
                <a:path h="914400" w="3626993">
                  <a:moveTo>
                    <a:pt x="0" y="152400"/>
                  </a:moveTo>
                  <a:cubicBezTo>
                    <a:pt x="0" y="68199"/>
                    <a:pt x="69596" y="0"/>
                    <a:pt x="155575" y="0"/>
                  </a:cubicBezTo>
                  <a:lnTo>
                    <a:pt x="3471418" y="0"/>
                  </a:lnTo>
                  <a:cubicBezTo>
                    <a:pt x="3557270" y="0"/>
                    <a:pt x="3626993" y="68199"/>
                    <a:pt x="3626993" y="152400"/>
                  </a:cubicBezTo>
                  <a:lnTo>
                    <a:pt x="3626993" y="762000"/>
                  </a:lnTo>
                  <a:cubicBezTo>
                    <a:pt x="3626993" y="846201"/>
                    <a:pt x="3557397" y="914400"/>
                    <a:pt x="3471418" y="914400"/>
                  </a:cubicBezTo>
                  <a:lnTo>
                    <a:pt x="155575" y="914400"/>
                  </a:lnTo>
                  <a:cubicBezTo>
                    <a:pt x="69596" y="914400"/>
                    <a:pt x="0" y="846201"/>
                    <a:pt x="0" y="762000"/>
                  </a:cubicBezTo>
                  <a:close/>
                </a:path>
              </a:pathLst>
            </a:custGeom>
            <a:solidFill>
              <a:srgbClr val="F6F7FB"/>
            </a:solidFill>
          </p:spPr>
        </p:sp>
        <p:sp>
          <p:nvSpPr>
            <p:cNvPr name="Freeform 85" id="85"/>
            <p:cNvSpPr/>
            <p:nvPr/>
          </p:nvSpPr>
          <p:spPr>
            <a:xfrm flipH="false" flipV="false" rot="0">
              <a:off x="0" y="0"/>
              <a:ext cx="3652393" cy="939800"/>
            </a:xfrm>
            <a:custGeom>
              <a:avLst/>
              <a:gdLst/>
              <a:ahLst/>
              <a:cxnLst/>
              <a:rect r="r" b="b" t="t" l="l"/>
              <a:pathLst>
                <a:path h="939800" w="3652393">
                  <a:moveTo>
                    <a:pt x="0" y="165100"/>
                  </a:moveTo>
                  <a:cubicBezTo>
                    <a:pt x="0" y="73660"/>
                    <a:pt x="75565" y="0"/>
                    <a:pt x="168275" y="0"/>
                  </a:cubicBezTo>
                  <a:lnTo>
                    <a:pt x="3484118" y="0"/>
                  </a:lnTo>
                  <a:lnTo>
                    <a:pt x="3484118" y="12700"/>
                  </a:lnTo>
                  <a:lnTo>
                    <a:pt x="3484118" y="0"/>
                  </a:lnTo>
                  <a:cubicBezTo>
                    <a:pt x="3576828" y="0"/>
                    <a:pt x="3652393" y="73660"/>
                    <a:pt x="3652393" y="165100"/>
                  </a:cubicBezTo>
                  <a:lnTo>
                    <a:pt x="3639693" y="165100"/>
                  </a:lnTo>
                  <a:lnTo>
                    <a:pt x="3652393" y="165100"/>
                  </a:lnTo>
                  <a:lnTo>
                    <a:pt x="3652393" y="774700"/>
                  </a:lnTo>
                  <a:lnTo>
                    <a:pt x="3639693" y="774700"/>
                  </a:lnTo>
                  <a:lnTo>
                    <a:pt x="3652393" y="774700"/>
                  </a:lnTo>
                  <a:cubicBezTo>
                    <a:pt x="3652393" y="866140"/>
                    <a:pt x="3576828" y="939800"/>
                    <a:pt x="3484118" y="939800"/>
                  </a:cubicBezTo>
                  <a:lnTo>
                    <a:pt x="3484118" y="927100"/>
                  </a:lnTo>
                  <a:lnTo>
                    <a:pt x="3484118" y="939800"/>
                  </a:lnTo>
                  <a:lnTo>
                    <a:pt x="168275" y="939800"/>
                  </a:lnTo>
                  <a:lnTo>
                    <a:pt x="168275" y="927100"/>
                  </a:lnTo>
                  <a:lnTo>
                    <a:pt x="168275" y="939800"/>
                  </a:lnTo>
                  <a:cubicBezTo>
                    <a:pt x="75565" y="939800"/>
                    <a:pt x="0" y="866140"/>
                    <a:pt x="0" y="774700"/>
                  </a:cubicBezTo>
                  <a:lnTo>
                    <a:pt x="0" y="165100"/>
                  </a:lnTo>
                  <a:lnTo>
                    <a:pt x="12700" y="165100"/>
                  </a:lnTo>
                  <a:lnTo>
                    <a:pt x="0" y="165100"/>
                  </a:lnTo>
                  <a:moveTo>
                    <a:pt x="25400" y="165100"/>
                  </a:moveTo>
                  <a:lnTo>
                    <a:pt x="25400" y="774700"/>
                  </a:lnTo>
                  <a:lnTo>
                    <a:pt x="12700" y="774700"/>
                  </a:lnTo>
                  <a:lnTo>
                    <a:pt x="25400" y="774700"/>
                  </a:lnTo>
                  <a:cubicBezTo>
                    <a:pt x="25400" y="851662"/>
                    <a:pt x="89154" y="914400"/>
                    <a:pt x="168275" y="914400"/>
                  </a:cubicBezTo>
                  <a:lnTo>
                    <a:pt x="3484118" y="914400"/>
                  </a:lnTo>
                  <a:cubicBezTo>
                    <a:pt x="3563239" y="914400"/>
                    <a:pt x="3626993" y="851662"/>
                    <a:pt x="3626993" y="774700"/>
                  </a:cubicBezTo>
                  <a:lnTo>
                    <a:pt x="3626993" y="165100"/>
                  </a:lnTo>
                  <a:cubicBezTo>
                    <a:pt x="3626993" y="88138"/>
                    <a:pt x="3563239" y="25400"/>
                    <a:pt x="3484118" y="25400"/>
                  </a:cubicBezTo>
                  <a:lnTo>
                    <a:pt x="168275" y="25400"/>
                  </a:lnTo>
                  <a:lnTo>
                    <a:pt x="168275" y="12700"/>
                  </a:lnTo>
                  <a:lnTo>
                    <a:pt x="168275" y="25400"/>
                  </a:lnTo>
                  <a:cubicBezTo>
                    <a:pt x="89154" y="25400"/>
                    <a:pt x="25400" y="88138"/>
                    <a:pt x="25400" y="165100"/>
                  </a:cubicBez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86" id="86"/>
          <p:cNvGrpSpPr/>
          <p:nvPr/>
        </p:nvGrpSpPr>
        <p:grpSpPr>
          <a:xfrm rot="0">
            <a:off x="14470037" y="3895344"/>
            <a:ext cx="2583066" cy="480060"/>
            <a:chOff x="0" y="0"/>
            <a:chExt cx="3444088" cy="640080"/>
          </a:xfrm>
        </p:grpSpPr>
        <p:sp>
          <p:nvSpPr>
            <p:cNvPr name="Freeform 87" id="87"/>
            <p:cNvSpPr/>
            <p:nvPr/>
          </p:nvSpPr>
          <p:spPr>
            <a:xfrm flipH="false" flipV="false" rot="0">
              <a:off x="0" y="0"/>
              <a:ext cx="3444088" cy="640080"/>
            </a:xfrm>
            <a:custGeom>
              <a:avLst/>
              <a:gdLst/>
              <a:ahLst/>
              <a:cxnLst/>
              <a:rect r="r" b="b" t="t" l="l"/>
              <a:pathLst>
                <a:path h="640080" w="3444088">
                  <a:moveTo>
                    <a:pt x="0" y="0"/>
                  </a:moveTo>
                  <a:lnTo>
                    <a:pt x="3444088" y="0"/>
                  </a:lnTo>
                  <a:lnTo>
                    <a:pt x="3444088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4843" r="0" b="-54843"/>
              </a:stretch>
            </a:blipFill>
          </p:spPr>
        </p:sp>
        <p:sp>
          <p:nvSpPr>
            <p:cNvPr name="TextBox 88" id="88"/>
            <p:cNvSpPr txBox="true"/>
            <p:nvPr/>
          </p:nvSpPr>
          <p:spPr>
            <a:xfrm>
              <a:off x="0" y="-38100"/>
              <a:ext cx="3444088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070"/>
                </a:lnSpc>
              </a:pPr>
              <a:r>
                <a:rPr lang="en-US" sz="1725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Objetivo 4</a:t>
              </a:r>
            </a:p>
          </p:txBody>
        </p:sp>
      </p:grpSp>
      <p:grpSp>
        <p:nvGrpSpPr>
          <p:cNvPr name="Group 89" id="89"/>
          <p:cNvGrpSpPr/>
          <p:nvPr/>
        </p:nvGrpSpPr>
        <p:grpSpPr>
          <a:xfrm rot="0">
            <a:off x="813435" y="5133975"/>
            <a:ext cx="3036570" cy="1527810"/>
            <a:chOff x="0" y="0"/>
            <a:chExt cx="4048760" cy="2037080"/>
          </a:xfrm>
        </p:grpSpPr>
        <p:sp>
          <p:nvSpPr>
            <p:cNvPr name="Freeform 90" id="90"/>
            <p:cNvSpPr/>
            <p:nvPr/>
          </p:nvSpPr>
          <p:spPr>
            <a:xfrm flipH="false" flipV="false" rot="0">
              <a:off x="12700" y="12700"/>
              <a:ext cx="4023360" cy="2011680"/>
            </a:xfrm>
            <a:custGeom>
              <a:avLst/>
              <a:gdLst/>
              <a:ahLst/>
              <a:cxnLst/>
              <a:rect r="r" b="b" t="t" l="l"/>
              <a:pathLst>
                <a:path h="2011680" w="4023360">
                  <a:moveTo>
                    <a:pt x="0" y="0"/>
                  </a:moveTo>
                  <a:lnTo>
                    <a:pt x="4023360" y="0"/>
                  </a:lnTo>
                  <a:lnTo>
                    <a:pt x="4023360" y="2011680"/>
                  </a:lnTo>
                  <a:lnTo>
                    <a:pt x="0" y="2011680"/>
                  </a:lnTo>
                  <a:close/>
                </a:path>
              </a:pathLst>
            </a:custGeom>
            <a:solidFill>
              <a:srgbClr val="F6F7FB"/>
            </a:solidFill>
          </p:spPr>
        </p:sp>
        <p:sp>
          <p:nvSpPr>
            <p:cNvPr name="Freeform 91" id="91"/>
            <p:cNvSpPr/>
            <p:nvPr/>
          </p:nvSpPr>
          <p:spPr>
            <a:xfrm flipH="false" flipV="false" rot="0">
              <a:off x="0" y="0"/>
              <a:ext cx="4048760" cy="2037080"/>
            </a:xfrm>
            <a:custGeom>
              <a:avLst/>
              <a:gdLst/>
              <a:ahLst/>
              <a:cxnLst/>
              <a:rect r="r" b="b" t="t" l="l"/>
              <a:pathLst>
                <a:path h="2037080" w="4048760">
                  <a:moveTo>
                    <a:pt x="12700" y="0"/>
                  </a:moveTo>
                  <a:lnTo>
                    <a:pt x="4036060" y="0"/>
                  </a:lnTo>
                  <a:cubicBezTo>
                    <a:pt x="4043045" y="0"/>
                    <a:pt x="4048760" y="5715"/>
                    <a:pt x="4048760" y="12700"/>
                  </a:cubicBezTo>
                  <a:lnTo>
                    <a:pt x="4048760" y="2024380"/>
                  </a:lnTo>
                  <a:cubicBezTo>
                    <a:pt x="4048760" y="2031365"/>
                    <a:pt x="4043045" y="2037080"/>
                    <a:pt x="4036060" y="2037080"/>
                  </a:cubicBezTo>
                  <a:lnTo>
                    <a:pt x="12700" y="2037080"/>
                  </a:lnTo>
                  <a:cubicBezTo>
                    <a:pt x="5715" y="2037080"/>
                    <a:pt x="0" y="2031365"/>
                    <a:pt x="0" y="202438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024380"/>
                  </a:lnTo>
                  <a:lnTo>
                    <a:pt x="12700" y="2024380"/>
                  </a:lnTo>
                  <a:lnTo>
                    <a:pt x="12700" y="2011680"/>
                  </a:lnTo>
                  <a:lnTo>
                    <a:pt x="4036060" y="2011680"/>
                  </a:lnTo>
                  <a:lnTo>
                    <a:pt x="4036060" y="2024380"/>
                  </a:lnTo>
                  <a:lnTo>
                    <a:pt x="4023360" y="2024380"/>
                  </a:lnTo>
                  <a:lnTo>
                    <a:pt x="4023360" y="12700"/>
                  </a:lnTo>
                  <a:lnTo>
                    <a:pt x="4036060" y="12700"/>
                  </a:lnTo>
                  <a:lnTo>
                    <a:pt x="403606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92" id="92"/>
          <p:cNvGrpSpPr/>
          <p:nvPr/>
        </p:nvGrpSpPr>
        <p:grpSpPr>
          <a:xfrm rot="0">
            <a:off x="1097280" y="5527548"/>
            <a:ext cx="2468880" cy="480060"/>
            <a:chOff x="0" y="0"/>
            <a:chExt cx="3291840" cy="640080"/>
          </a:xfrm>
        </p:grpSpPr>
        <p:sp>
          <p:nvSpPr>
            <p:cNvPr name="Freeform 93" id="93"/>
            <p:cNvSpPr/>
            <p:nvPr/>
          </p:nvSpPr>
          <p:spPr>
            <a:xfrm flipH="false" flipV="false" rot="0">
              <a:off x="0" y="0"/>
              <a:ext cx="3291840" cy="640080"/>
            </a:xfrm>
            <a:custGeom>
              <a:avLst/>
              <a:gdLst/>
              <a:ahLst/>
              <a:cxnLst/>
              <a:rect r="r" b="b" t="t" l="l"/>
              <a:pathLst>
                <a:path h="640080" w="3291840">
                  <a:moveTo>
                    <a:pt x="0" y="0"/>
                  </a:moveTo>
                  <a:lnTo>
                    <a:pt x="3291840" y="0"/>
                  </a:lnTo>
                  <a:lnTo>
                    <a:pt x="329184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0208" r="0" b="-50208"/>
              </a:stretch>
            </a:blipFill>
          </p:spPr>
        </p:sp>
        <p:sp>
          <p:nvSpPr>
            <p:cNvPr name="TextBox 94" id="94"/>
            <p:cNvSpPr txBox="true"/>
            <p:nvPr/>
          </p:nvSpPr>
          <p:spPr>
            <a:xfrm>
              <a:off x="0" y="-38100"/>
              <a:ext cx="329184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Equipo / Team</a:t>
              </a:r>
            </a:p>
          </p:txBody>
        </p:sp>
      </p:grpSp>
      <p:grpSp>
        <p:nvGrpSpPr>
          <p:cNvPr name="Group 95" id="95"/>
          <p:cNvGrpSpPr/>
          <p:nvPr/>
        </p:nvGrpSpPr>
        <p:grpSpPr>
          <a:xfrm rot="0">
            <a:off x="3830955" y="5133975"/>
            <a:ext cx="3425076" cy="1527810"/>
            <a:chOff x="0" y="0"/>
            <a:chExt cx="4566768" cy="2037080"/>
          </a:xfrm>
        </p:grpSpPr>
        <p:sp>
          <p:nvSpPr>
            <p:cNvPr name="Freeform 96" id="96"/>
            <p:cNvSpPr/>
            <p:nvPr/>
          </p:nvSpPr>
          <p:spPr>
            <a:xfrm flipH="false" flipV="false" rot="0">
              <a:off x="12700" y="12700"/>
              <a:ext cx="4541393" cy="2011680"/>
            </a:xfrm>
            <a:custGeom>
              <a:avLst/>
              <a:gdLst/>
              <a:ahLst/>
              <a:cxnLst/>
              <a:rect r="r" b="b" t="t" l="l"/>
              <a:pathLst>
                <a:path h="2011680" w="4541393">
                  <a:moveTo>
                    <a:pt x="0" y="0"/>
                  </a:moveTo>
                  <a:lnTo>
                    <a:pt x="4541393" y="0"/>
                  </a:lnTo>
                  <a:lnTo>
                    <a:pt x="4541393" y="2011680"/>
                  </a:lnTo>
                  <a:lnTo>
                    <a:pt x="0" y="20116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97" id="97"/>
            <p:cNvSpPr/>
            <p:nvPr/>
          </p:nvSpPr>
          <p:spPr>
            <a:xfrm flipH="false" flipV="false" rot="0">
              <a:off x="0" y="0"/>
              <a:ext cx="4566793" cy="2037080"/>
            </a:xfrm>
            <a:custGeom>
              <a:avLst/>
              <a:gdLst/>
              <a:ahLst/>
              <a:cxnLst/>
              <a:rect r="r" b="b" t="t" l="l"/>
              <a:pathLst>
                <a:path h="2037080" w="4566793">
                  <a:moveTo>
                    <a:pt x="12700" y="0"/>
                  </a:moveTo>
                  <a:lnTo>
                    <a:pt x="4554093" y="0"/>
                  </a:lnTo>
                  <a:cubicBezTo>
                    <a:pt x="4561078" y="0"/>
                    <a:pt x="4566793" y="5715"/>
                    <a:pt x="4566793" y="12700"/>
                  </a:cubicBezTo>
                  <a:lnTo>
                    <a:pt x="4566793" y="2024380"/>
                  </a:lnTo>
                  <a:cubicBezTo>
                    <a:pt x="4566793" y="2031365"/>
                    <a:pt x="4561078" y="2037080"/>
                    <a:pt x="4554093" y="2037080"/>
                  </a:cubicBezTo>
                  <a:lnTo>
                    <a:pt x="12700" y="2037080"/>
                  </a:lnTo>
                  <a:cubicBezTo>
                    <a:pt x="5715" y="2037080"/>
                    <a:pt x="0" y="2031365"/>
                    <a:pt x="0" y="202438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024380"/>
                  </a:lnTo>
                  <a:lnTo>
                    <a:pt x="12700" y="2024380"/>
                  </a:lnTo>
                  <a:lnTo>
                    <a:pt x="12700" y="2011680"/>
                  </a:lnTo>
                  <a:lnTo>
                    <a:pt x="4554093" y="2011680"/>
                  </a:lnTo>
                  <a:lnTo>
                    <a:pt x="4554093" y="2024380"/>
                  </a:lnTo>
                  <a:lnTo>
                    <a:pt x="4541393" y="2024380"/>
                  </a:lnTo>
                  <a:lnTo>
                    <a:pt x="4541393" y="12700"/>
                  </a:lnTo>
                  <a:lnTo>
                    <a:pt x="4554093" y="12700"/>
                  </a:lnTo>
                  <a:lnTo>
                    <a:pt x="4554093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98" id="98"/>
          <p:cNvGrpSpPr/>
          <p:nvPr/>
        </p:nvGrpSpPr>
        <p:grpSpPr>
          <a:xfrm rot="0">
            <a:off x="4173855" y="5476875"/>
            <a:ext cx="2739276" cy="704850"/>
            <a:chOff x="0" y="0"/>
            <a:chExt cx="3652368" cy="939800"/>
          </a:xfrm>
        </p:grpSpPr>
        <p:sp>
          <p:nvSpPr>
            <p:cNvPr name="Freeform 99" id="99"/>
            <p:cNvSpPr/>
            <p:nvPr/>
          </p:nvSpPr>
          <p:spPr>
            <a:xfrm flipH="false" flipV="false" rot="0">
              <a:off x="12700" y="12700"/>
              <a:ext cx="3626993" cy="914400"/>
            </a:xfrm>
            <a:custGeom>
              <a:avLst/>
              <a:gdLst/>
              <a:ahLst/>
              <a:cxnLst/>
              <a:rect r="r" b="b" t="t" l="l"/>
              <a:pathLst>
                <a:path h="914400" w="3626993">
                  <a:moveTo>
                    <a:pt x="0" y="152400"/>
                  </a:moveTo>
                  <a:cubicBezTo>
                    <a:pt x="0" y="68199"/>
                    <a:pt x="69596" y="0"/>
                    <a:pt x="155575" y="0"/>
                  </a:cubicBezTo>
                  <a:lnTo>
                    <a:pt x="3471418" y="0"/>
                  </a:lnTo>
                  <a:cubicBezTo>
                    <a:pt x="3557270" y="0"/>
                    <a:pt x="3626993" y="68199"/>
                    <a:pt x="3626993" y="152400"/>
                  </a:cubicBezTo>
                  <a:lnTo>
                    <a:pt x="3626993" y="762000"/>
                  </a:lnTo>
                  <a:cubicBezTo>
                    <a:pt x="3626993" y="846201"/>
                    <a:pt x="3557397" y="914400"/>
                    <a:pt x="3471418" y="914400"/>
                  </a:cubicBezTo>
                  <a:lnTo>
                    <a:pt x="155575" y="914400"/>
                  </a:lnTo>
                  <a:cubicBezTo>
                    <a:pt x="69596" y="914400"/>
                    <a:pt x="0" y="846201"/>
                    <a:pt x="0" y="762000"/>
                  </a:cubicBezTo>
                  <a:close/>
                </a:path>
              </a:pathLst>
            </a:custGeom>
            <a:solidFill>
              <a:srgbClr val="F6F7FB"/>
            </a:solidFill>
          </p:spPr>
        </p:sp>
        <p:sp>
          <p:nvSpPr>
            <p:cNvPr name="Freeform 100" id="100"/>
            <p:cNvSpPr/>
            <p:nvPr/>
          </p:nvSpPr>
          <p:spPr>
            <a:xfrm flipH="false" flipV="false" rot="0">
              <a:off x="0" y="0"/>
              <a:ext cx="3652393" cy="939800"/>
            </a:xfrm>
            <a:custGeom>
              <a:avLst/>
              <a:gdLst/>
              <a:ahLst/>
              <a:cxnLst/>
              <a:rect r="r" b="b" t="t" l="l"/>
              <a:pathLst>
                <a:path h="939800" w="3652393">
                  <a:moveTo>
                    <a:pt x="0" y="165100"/>
                  </a:moveTo>
                  <a:cubicBezTo>
                    <a:pt x="0" y="73660"/>
                    <a:pt x="75565" y="0"/>
                    <a:pt x="168275" y="0"/>
                  </a:cubicBezTo>
                  <a:lnTo>
                    <a:pt x="3484118" y="0"/>
                  </a:lnTo>
                  <a:lnTo>
                    <a:pt x="3484118" y="12700"/>
                  </a:lnTo>
                  <a:lnTo>
                    <a:pt x="3484118" y="0"/>
                  </a:lnTo>
                  <a:cubicBezTo>
                    <a:pt x="3576828" y="0"/>
                    <a:pt x="3652393" y="73660"/>
                    <a:pt x="3652393" y="165100"/>
                  </a:cubicBezTo>
                  <a:lnTo>
                    <a:pt x="3639693" y="165100"/>
                  </a:lnTo>
                  <a:lnTo>
                    <a:pt x="3652393" y="165100"/>
                  </a:lnTo>
                  <a:lnTo>
                    <a:pt x="3652393" y="774700"/>
                  </a:lnTo>
                  <a:lnTo>
                    <a:pt x="3639693" y="774700"/>
                  </a:lnTo>
                  <a:lnTo>
                    <a:pt x="3652393" y="774700"/>
                  </a:lnTo>
                  <a:cubicBezTo>
                    <a:pt x="3652393" y="866140"/>
                    <a:pt x="3576828" y="939800"/>
                    <a:pt x="3484118" y="939800"/>
                  </a:cubicBezTo>
                  <a:lnTo>
                    <a:pt x="3484118" y="927100"/>
                  </a:lnTo>
                  <a:lnTo>
                    <a:pt x="3484118" y="939800"/>
                  </a:lnTo>
                  <a:lnTo>
                    <a:pt x="168275" y="939800"/>
                  </a:lnTo>
                  <a:lnTo>
                    <a:pt x="168275" y="927100"/>
                  </a:lnTo>
                  <a:lnTo>
                    <a:pt x="168275" y="939800"/>
                  </a:lnTo>
                  <a:cubicBezTo>
                    <a:pt x="75565" y="939800"/>
                    <a:pt x="0" y="866140"/>
                    <a:pt x="0" y="774700"/>
                  </a:cubicBezTo>
                  <a:lnTo>
                    <a:pt x="0" y="165100"/>
                  </a:lnTo>
                  <a:lnTo>
                    <a:pt x="12700" y="165100"/>
                  </a:lnTo>
                  <a:lnTo>
                    <a:pt x="0" y="165100"/>
                  </a:lnTo>
                  <a:moveTo>
                    <a:pt x="25400" y="165100"/>
                  </a:moveTo>
                  <a:lnTo>
                    <a:pt x="25400" y="774700"/>
                  </a:lnTo>
                  <a:lnTo>
                    <a:pt x="12700" y="774700"/>
                  </a:lnTo>
                  <a:lnTo>
                    <a:pt x="25400" y="774700"/>
                  </a:lnTo>
                  <a:cubicBezTo>
                    <a:pt x="25400" y="851662"/>
                    <a:pt x="89154" y="914400"/>
                    <a:pt x="168275" y="914400"/>
                  </a:cubicBezTo>
                  <a:lnTo>
                    <a:pt x="3484118" y="914400"/>
                  </a:lnTo>
                  <a:cubicBezTo>
                    <a:pt x="3563239" y="914400"/>
                    <a:pt x="3626993" y="851662"/>
                    <a:pt x="3626993" y="774700"/>
                  </a:cubicBezTo>
                  <a:lnTo>
                    <a:pt x="3626993" y="165100"/>
                  </a:lnTo>
                  <a:cubicBezTo>
                    <a:pt x="3626993" y="88138"/>
                    <a:pt x="3563239" y="25400"/>
                    <a:pt x="3484118" y="25400"/>
                  </a:cubicBezTo>
                  <a:lnTo>
                    <a:pt x="168275" y="25400"/>
                  </a:lnTo>
                  <a:lnTo>
                    <a:pt x="168275" y="12700"/>
                  </a:lnTo>
                  <a:lnTo>
                    <a:pt x="168275" y="25400"/>
                  </a:lnTo>
                  <a:cubicBezTo>
                    <a:pt x="89154" y="25400"/>
                    <a:pt x="25400" y="88138"/>
                    <a:pt x="25400" y="165100"/>
                  </a:cubicBez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101" id="101"/>
          <p:cNvGrpSpPr/>
          <p:nvPr/>
        </p:nvGrpSpPr>
        <p:grpSpPr>
          <a:xfrm rot="0">
            <a:off x="4251960" y="5609844"/>
            <a:ext cx="2583066" cy="480060"/>
            <a:chOff x="0" y="0"/>
            <a:chExt cx="3444088" cy="640080"/>
          </a:xfrm>
        </p:grpSpPr>
        <p:sp>
          <p:nvSpPr>
            <p:cNvPr name="Freeform 102" id="102"/>
            <p:cNvSpPr/>
            <p:nvPr/>
          </p:nvSpPr>
          <p:spPr>
            <a:xfrm flipH="false" flipV="false" rot="0">
              <a:off x="0" y="0"/>
              <a:ext cx="3444088" cy="640080"/>
            </a:xfrm>
            <a:custGeom>
              <a:avLst/>
              <a:gdLst/>
              <a:ahLst/>
              <a:cxnLst/>
              <a:rect r="r" b="b" t="t" l="l"/>
              <a:pathLst>
                <a:path h="640080" w="3444088">
                  <a:moveTo>
                    <a:pt x="0" y="0"/>
                  </a:moveTo>
                  <a:lnTo>
                    <a:pt x="3444088" y="0"/>
                  </a:lnTo>
                  <a:lnTo>
                    <a:pt x="3444088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4843" r="0" b="-54843"/>
              </a:stretch>
            </a:blipFill>
          </p:spPr>
        </p:sp>
        <p:sp>
          <p:nvSpPr>
            <p:cNvPr name="TextBox 103" id="103"/>
            <p:cNvSpPr txBox="true"/>
            <p:nvPr/>
          </p:nvSpPr>
          <p:spPr>
            <a:xfrm>
              <a:off x="0" y="-38100"/>
              <a:ext cx="3444088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070"/>
                </a:lnSpc>
              </a:pPr>
              <a:r>
                <a:rPr lang="en-US" sz="1725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Hito A</a:t>
              </a:r>
            </a:p>
          </p:txBody>
        </p:sp>
      </p:grpSp>
      <p:grpSp>
        <p:nvGrpSpPr>
          <p:cNvPr name="Group 104" id="104"/>
          <p:cNvGrpSpPr/>
          <p:nvPr/>
        </p:nvGrpSpPr>
        <p:grpSpPr>
          <a:xfrm rot="0">
            <a:off x="7236981" y="5133975"/>
            <a:ext cx="3425076" cy="1527810"/>
            <a:chOff x="0" y="0"/>
            <a:chExt cx="4566768" cy="2037080"/>
          </a:xfrm>
        </p:grpSpPr>
        <p:sp>
          <p:nvSpPr>
            <p:cNvPr name="Freeform 105" id="105"/>
            <p:cNvSpPr/>
            <p:nvPr/>
          </p:nvSpPr>
          <p:spPr>
            <a:xfrm flipH="false" flipV="false" rot="0">
              <a:off x="12700" y="12700"/>
              <a:ext cx="4541393" cy="2011680"/>
            </a:xfrm>
            <a:custGeom>
              <a:avLst/>
              <a:gdLst/>
              <a:ahLst/>
              <a:cxnLst/>
              <a:rect r="r" b="b" t="t" l="l"/>
              <a:pathLst>
                <a:path h="2011680" w="4541393">
                  <a:moveTo>
                    <a:pt x="0" y="0"/>
                  </a:moveTo>
                  <a:lnTo>
                    <a:pt x="4541393" y="0"/>
                  </a:lnTo>
                  <a:lnTo>
                    <a:pt x="4541393" y="2011680"/>
                  </a:lnTo>
                  <a:lnTo>
                    <a:pt x="0" y="20116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6" id="106"/>
            <p:cNvSpPr/>
            <p:nvPr/>
          </p:nvSpPr>
          <p:spPr>
            <a:xfrm flipH="false" flipV="false" rot="0">
              <a:off x="0" y="0"/>
              <a:ext cx="4566793" cy="2037080"/>
            </a:xfrm>
            <a:custGeom>
              <a:avLst/>
              <a:gdLst/>
              <a:ahLst/>
              <a:cxnLst/>
              <a:rect r="r" b="b" t="t" l="l"/>
              <a:pathLst>
                <a:path h="2037080" w="4566793">
                  <a:moveTo>
                    <a:pt x="12700" y="0"/>
                  </a:moveTo>
                  <a:lnTo>
                    <a:pt x="4554093" y="0"/>
                  </a:lnTo>
                  <a:cubicBezTo>
                    <a:pt x="4561078" y="0"/>
                    <a:pt x="4566793" y="5715"/>
                    <a:pt x="4566793" y="12700"/>
                  </a:cubicBezTo>
                  <a:lnTo>
                    <a:pt x="4566793" y="2024380"/>
                  </a:lnTo>
                  <a:cubicBezTo>
                    <a:pt x="4566793" y="2031365"/>
                    <a:pt x="4561078" y="2037080"/>
                    <a:pt x="4554093" y="2037080"/>
                  </a:cubicBezTo>
                  <a:lnTo>
                    <a:pt x="12700" y="2037080"/>
                  </a:lnTo>
                  <a:cubicBezTo>
                    <a:pt x="5715" y="2037080"/>
                    <a:pt x="0" y="2031365"/>
                    <a:pt x="0" y="202438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024380"/>
                  </a:lnTo>
                  <a:lnTo>
                    <a:pt x="12700" y="2024380"/>
                  </a:lnTo>
                  <a:lnTo>
                    <a:pt x="12700" y="2011680"/>
                  </a:lnTo>
                  <a:lnTo>
                    <a:pt x="4554093" y="2011680"/>
                  </a:lnTo>
                  <a:lnTo>
                    <a:pt x="4554093" y="2024380"/>
                  </a:lnTo>
                  <a:lnTo>
                    <a:pt x="4541393" y="2024380"/>
                  </a:lnTo>
                  <a:lnTo>
                    <a:pt x="4541393" y="12700"/>
                  </a:lnTo>
                  <a:lnTo>
                    <a:pt x="4554093" y="12700"/>
                  </a:lnTo>
                  <a:lnTo>
                    <a:pt x="4554093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107" id="107"/>
          <p:cNvGrpSpPr/>
          <p:nvPr/>
        </p:nvGrpSpPr>
        <p:grpSpPr>
          <a:xfrm rot="0">
            <a:off x="7579881" y="5476875"/>
            <a:ext cx="2739276" cy="704850"/>
            <a:chOff x="0" y="0"/>
            <a:chExt cx="3652368" cy="939800"/>
          </a:xfrm>
        </p:grpSpPr>
        <p:sp>
          <p:nvSpPr>
            <p:cNvPr name="Freeform 108" id="108"/>
            <p:cNvSpPr/>
            <p:nvPr/>
          </p:nvSpPr>
          <p:spPr>
            <a:xfrm flipH="false" flipV="false" rot="0">
              <a:off x="12700" y="12700"/>
              <a:ext cx="3626993" cy="914400"/>
            </a:xfrm>
            <a:custGeom>
              <a:avLst/>
              <a:gdLst/>
              <a:ahLst/>
              <a:cxnLst/>
              <a:rect r="r" b="b" t="t" l="l"/>
              <a:pathLst>
                <a:path h="914400" w="3626993">
                  <a:moveTo>
                    <a:pt x="0" y="152400"/>
                  </a:moveTo>
                  <a:cubicBezTo>
                    <a:pt x="0" y="68199"/>
                    <a:pt x="69596" y="0"/>
                    <a:pt x="155575" y="0"/>
                  </a:cubicBezTo>
                  <a:lnTo>
                    <a:pt x="3471418" y="0"/>
                  </a:lnTo>
                  <a:cubicBezTo>
                    <a:pt x="3557270" y="0"/>
                    <a:pt x="3626993" y="68199"/>
                    <a:pt x="3626993" y="152400"/>
                  </a:cubicBezTo>
                  <a:lnTo>
                    <a:pt x="3626993" y="762000"/>
                  </a:lnTo>
                  <a:cubicBezTo>
                    <a:pt x="3626993" y="846201"/>
                    <a:pt x="3557397" y="914400"/>
                    <a:pt x="3471418" y="914400"/>
                  </a:cubicBezTo>
                  <a:lnTo>
                    <a:pt x="155575" y="914400"/>
                  </a:lnTo>
                  <a:cubicBezTo>
                    <a:pt x="69596" y="914400"/>
                    <a:pt x="0" y="846201"/>
                    <a:pt x="0" y="762000"/>
                  </a:cubicBezTo>
                  <a:close/>
                </a:path>
              </a:pathLst>
            </a:custGeom>
            <a:solidFill>
              <a:srgbClr val="F6F7FB"/>
            </a:solidFill>
          </p:spPr>
        </p:sp>
        <p:sp>
          <p:nvSpPr>
            <p:cNvPr name="Freeform 109" id="109"/>
            <p:cNvSpPr/>
            <p:nvPr/>
          </p:nvSpPr>
          <p:spPr>
            <a:xfrm flipH="false" flipV="false" rot="0">
              <a:off x="0" y="0"/>
              <a:ext cx="3652393" cy="939800"/>
            </a:xfrm>
            <a:custGeom>
              <a:avLst/>
              <a:gdLst/>
              <a:ahLst/>
              <a:cxnLst/>
              <a:rect r="r" b="b" t="t" l="l"/>
              <a:pathLst>
                <a:path h="939800" w="3652393">
                  <a:moveTo>
                    <a:pt x="0" y="165100"/>
                  </a:moveTo>
                  <a:cubicBezTo>
                    <a:pt x="0" y="73660"/>
                    <a:pt x="75565" y="0"/>
                    <a:pt x="168275" y="0"/>
                  </a:cubicBezTo>
                  <a:lnTo>
                    <a:pt x="3484118" y="0"/>
                  </a:lnTo>
                  <a:lnTo>
                    <a:pt x="3484118" y="12700"/>
                  </a:lnTo>
                  <a:lnTo>
                    <a:pt x="3484118" y="0"/>
                  </a:lnTo>
                  <a:cubicBezTo>
                    <a:pt x="3576828" y="0"/>
                    <a:pt x="3652393" y="73660"/>
                    <a:pt x="3652393" y="165100"/>
                  </a:cubicBezTo>
                  <a:lnTo>
                    <a:pt x="3639693" y="165100"/>
                  </a:lnTo>
                  <a:lnTo>
                    <a:pt x="3652393" y="165100"/>
                  </a:lnTo>
                  <a:lnTo>
                    <a:pt x="3652393" y="774700"/>
                  </a:lnTo>
                  <a:lnTo>
                    <a:pt x="3639693" y="774700"/>
                  </a:lnTo>
                  <a:lnTo>
                    <a:pt x="3652393" y="774700"/>
                  </a:lnTo>
                  <a:cubicBezTo>
                    <a:pt x="3652393" y="866140"/>
                    <a:pt x="3576828" y="939800"/>
                    <a:pt x="3484118" y="939800"/>
                  </a:cubicBezTo>
                  <a:lnTo>
                    <a:pt x="3484118" y="927100"/>
                  </a:lnTo>
                  <a:lnTo>
                    <a:pt x="3484118" y="939800"/>
                  </a:lnTo>
                  <a:lnTo>
                    <a:pt x="168275" y="939800"/>
                  </a:lnTo>
                  <a:lnTo>
                    <a:pt x="168275" y="927100"/>
                  </a:lnTo>
                  <a:lnTo>
                    <a:pt x="168275" y="939800"/>
                  </a:lnTo>
                  <a:cubicBezTo>
                    <a:pt x="75565" y="939800"/>
                    <a:pt x="0" y="866140"/>
                    <a:pt x="0" y="774700"/>
                  </a:cubicBezTo>
                  <a:lnTo>
                    <a:pt x="0" y="165100"/>
                  </a:lnTo>
                  <a:lnTo>
                    <a:pt x="12700" y="165100"/>
                  </a:lnTo>
                  <a:lnTo>
                    <a:pt x="0" y="165100"/>
                  </a:lnTo>
                  <a:moveTo>
                    <a:pt x="25400" y="165100"/>
                  </a:moveTo>
                  <a:lnTo>
                    <a:pt x="25400" y="774700"/>
                  </a:lnTo>
                  <a:lnTo>
                    <a:pt x="12700" y="774700"/>
                  </a:lnTo>
                  <a:lnTo>
                    <a:pt x="25400" y="774700"/>
                  </a:lnTo>
                  <a:cubicBezTo>
                    <a:pt x="25400" y="851662"/>
                    <a:pt x="89154" y="914400"/>
                    <a:pt x="168275" y="914400"/>
                  </a:cubicBezTo>
                  <a:lnTo>
                    <a:pt x="3484118" y="914400"/>
                  </a:lnTo>
                  <a:cubicBezTo>
                    <a:pt x="3563239" y="914400"/>
                    <a:pt x="3626993" y="851662"/>
                    <a:pt x="3626993" y="774700"/>
                  </a:cubicBezTo>
                  <a:lnTo>
                    <a:pt x="3626993" y="165100"/>
                  </a:lnTo>
                  <a:cubicBezTo>
                    <a:pt x="3626993" y="88138"/>
                    <a:pt x="3563239" y="25400"/>
                    <a:pt x="3484118" y="25400"/>
                  </a:cubicBezTo>
                  <a:lnTo>
                    <a:pt x="168275" y="25400"/>
                  </a:lnTo>
                  <a:lnTo>
                    <a:pt x="168275" y="12700"/>
                  </a:lnTo>
                  <a:lnTo>
                    <a:pt x="168275" y="25400"/>
                  </a:lnTo>
                  <a:cubicBezTo>
                    <a:pt x="89154" y="25400"/>
                    <a:pt x="25400" y="88138"/>
                    <a:pt x="25400" y="165100"/>
                  </a:cubicBez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110" id="110"/>
          <p:cNvGrpSpPr/>
          <p:nvPr/>
        </p:nvGrpSpPr>
        <p:grpSpPr>
          <a:xfrm rot="0">
            <a:off x="7657986" y="5609844"/>
            <a:ext cx="2583066" cy="480060"/>
            <a:chOff x="0" y="0"/>
            <a:chExt cx="3444088" cy="640080"/>
          </a:xfrm>
        </p:grpSpPr>
        <p:sp>
          <p:nvSpPr>
            <p:cNvPr name="Freeform 111" id="111"/>
            <p:cNvSpPr/>
            <p:nvPr/>
          </p:nvSpPr>
          <p:spPr>
            <a:xfrm flipH="false" flipV="false" rot="0">
              <a:off x="0" y="0"/>
              <a:ext cx="3444088" cy="640080"/>
            </a:xfrm>
            <a:custGeom>
              <a:avLst/>
              <a:gdLst/>
              <a:ahLst/>
              <a:cxnLst/>
              <a:rect r="r" b="b" t="t" l="l"/>
              <a:pathLst>
                <a:path h="640080" w="3444088">
                  <a:moveTo>
                    <a:pt x="0" y="0"/>
                  </a:moveTo>
                  <a:lnTo>
                    <a:pt x="3444088" y="0"/>
                  </a:lnTo>
                  <a:lnTo>
                    <a:pt x="3444088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4843" r="0" b="-54843"/>
              </a:stretch>
            </a:blipFill>
          </p:spPr>
        </p:sp>
        <p:sp>
          <p:nvSpPr>
            <p:cNvPr name="TextBox 112" id="112"/>
            <p:cNvSpPr txBox="true"/>
            <p:nvPr/>
          </p:nvSpPr>
          <p:spPr>
            <a:xfrm>
              <a:off x="0" y="-38100"/>
              <a:ext cx="3444088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070"/>
                </a:lnSpc>
              </a:pPr>
              <a:r>
                <a:rPr lang="en-US" sz="1725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Hito B</a:t>
              </a:r>
            </a:p>
          </p:txBody>
        </p:sp>
      </p:grpSp>
      <p:grpSp>
        <p:nvGrpSpPr>
          <p:cNvPr name="Group 113" id="113"/>
          <p:cNvGrpSpPr/>
          <p:nvPr/>
        </p:nvGrpSpPr>
        <p:grpSpPr>
          <a:xfrm rot="0">
            <a:off x="10643006" y="5133975"/>
            <a:ext cx="3425076" cy="1527810"/>
            <a:chOff x="0" y="0"/>
            <a:chExt cx="4566768" cy="2037080"/>
          </a:xfrm>
        </p:grpSpPr>
        <p:sp>
          <p:nvSpPr>
            <p:cNvPr name="Freeform 114" id="114"/>
            <p:cNvSpPr/>
            <p:nvPr/>
          </p:nvSpPr>
          <p:spPr>
            <a:xfrm flipH="false" flipV="false" rot="0">
              <a:off x="12700" y="12700"/>
              <a:ext cx="4541393" cy="2011680"/>
            </a:xfrm>
            <a:custGeom>
              <a:avLst/>
              <a:gdLst/>
              <a:ahLst/>
              <a:cxnLst/>
              <a:rect r="r" b="b" t="t" l="l"/>
              <a:pathLst>
                <a:path h="2011680" w="4541393">
                  <a:moveTo>
                    <a:pt x="0" y="0"/>
                  </a:moveTo>
                  <a:lnTo>
                    <a:pt x="4541393" y="0"/>
                  </a:lnTo>
                  <a:lnTo>
                    <a:pt x="4541393" y="2011680"/>
                  </a:lnTo>
                  <a:lnTo>
                    <a:pt x="0" y="20116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15" id="115"/>
            <p:cNvSpPr/>
            <p:nvPr/>
          </p:nvSpPr>
          <p:spPr>
            <a:xfrm flipH="false" flipV="false" rot="0">
              <a:off x="0" y="0"/>
              <a:ext cx="4566793" cy="2037080"/>
            </a:xfrm>
            <a:custGeom>
              <a:avLst/>
              <a:gdLst/>
              <a:ahLst/>
              <a:cxnLst/>
              <a:rect r="r" b="b" t="t" l="l"/>
              <a:pathLst>
                <a:path h="2037080" w="4566793">
                  <a:moveTo>
                    <a:pt x="12700" y="0"/>
                  </a:moveTo>
                  <a:lnTo>
                    <a:pt x="4554093" y="0"/>
                  </a:lnTo>
                  <a:cubicBezTo>
                    <a:pt x="4561078" y="0"/>
                    <a:pt x="4566793" y="5715"/>
                    <a:pt x="4566793" y="12700"/>
                  </a:cubicBezTo>
                  <a:lnTo>
                    <a:pt x="4566793" y="2024380"/>
                  </a:lnTo>
                  <a:cubicBezTo>
                    <a:pt x="4566793" y="2031365"/>
                    <a:pt x="4561078" y="2037080"/>
                    <a:pt x="4554093" y="2037080"/>
                  </a:cubicBezTo>
                  <a:lnTo>
                    <a:pt x="12700" y="2037080"/>
                  </a:lnTo>
                  <a:cubicBezTo>
                    <a:pt x="5715" y="2037080"/>
                    <a:pt x="0" y="2031365"/>
                    <a:pt x="0" y="202438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024380"/>
                  </a:lnTo>
                  <a:lnTo>
                    <a:pt x="12700" y="2024380"/>
                  </a:lnTo>
                  <a:lnTo>
                    <a:pt x="12700" y="2011680"/>
                  </a:lnTo>
                  <a:lnTo>
                    <a:pt x="4554093" y="2011680"/>
                  </a:lnTo>
                  <a:lnTo>
                    <a:pt x="4554093" y="2024380"/>
                  </a:lnTo>
                  <a:lnTo>
                    <a:pt x="4541393" y="2024380"/>
                  </a:lnTo>
                  <a:lnTo>
                    <a:pt x="4541393" y="12700"/>
                  </a:lnTo>
                  <a:lnTo>
                    <a:pt x="4554093" y="12700"/>
                  </a:lnTo>
                  <a:lnTo>
                    <a:pt x="4554093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116" id="116"/>
          <p:cNvGrpSpPr/>
          <p:nvPr/>
        </p:nvGrpSpPr>
        <p:grpSpPr>
          <a:xfrm rot="0">
            <a:off x="10985906" y="5476875"/>
            <a:ext cx="2739276" cy="704850"/>
            <a:chOff x="0" y="0"/>
            <a:chExt cx="3652368" cy="939800"/>
          </a:xfrm>
        </p:grpSpPr>
        <p:sp>
          <p:nvSpPr>
            <p:cNvPr name="Freeform 117" id="117"/>
            <p:cNvSpPr/>
            <p:nvPr/>
          </p:nvSpPr>
          <p:spPr>
            <a:xfrm flipH="false" flipV="false" rot="0">
              <a:off x="12700" y="12700"/>
              <a:ext cx="3626993" cy="914400"/>
            </a:xfrm>
            <a:custGeom>
              <a:avLst/>
              <a:gdLst/>
              <a:ahLst/>
              <a:cxnLst/>
              <a:rect r="r" b="b" t="t" l="l"/>
              <a:pathLst>
                <a:path h="914400" w="3626993">
                  <a:moveTo>
                    <a:pt x="0" y="152400"/>
                  </a:moveTo>
                  <a:cubicBezTo>
                    <a:pt x="0" y="68199"/>
                    <a:pt x="69596" y="0"/>
                    <a:pt x="155575" y="0"/>
                  </a:cubicBezTo>
                  <a:lnTo>
                    <a:pt x="3471418" y="0"/>
                  </a:lnTo>
                  <a:cubicBezTo>
                    <a:pt x="3557270" y="0"/>
                    <a:pt x="3626993" y="68199"/>
                    <a:pt x="3626993" y="152400"/>
                  </a:cubicBezTo>
                  <a:lnTo>
                    <a:pt x="3626993" y="762000"/>
                  </a:lnTo>
                  <a:cubicBezTo>
                    <a:pt x="3626993" y="846201"/>
                    <a:pt x="3557397" y="914400"/>
                    <a:pt x="3471418" y="914400"/>
                  </a:cubicBezTo>
                  <a:lnTo>
                    <a:pt x="155575" y="914400"/>
                  </a:lnTo>
                  <a:cubicBezTo>
                    <a:pt x="69596" y="914400"/>
                    <a:pt x="0" y="846201"/>
                    <a:pt x="0" y="762000"/>
                  </a:cubicBezTo>
                  <a:close/>
                </a:path>
              </a:pathLst>
            </a:custGeom>
            <a:solidFill>
              <a:srgbClr val="F6F7FB"/>
            </a:solidFill>
          </p:spPr>
        </p:sp>
        <p:sp>
          <p:nvSpPr>
            <p:cNvPr name="Freeform 118" id="118"/>
            <p:cNvSpPr/>
            <p:nvPr/>
          </p:nvSpPr>
          <p:spPr>
            <a:xfrm flipH="false" flipV="false" rot="0">
              <a:off x="0" y="0"/>
              <a:ext cx="3652393" cy="939800"/>
            </a:xfrm>
            <a:custGeom>
              <a:avLst/>
              <a:gdLst/>
              <a:ahLst/>
              <a:cxnLst/>
              <a:rect r="r" b="b" t="t" l="l"/>
              <a:pathLst>
                <a:path h="939800" w="3652393">
                  <a:moveTo>
                    <a:pt x="0" y="165100"/>
                  </a:moveTo>
                  <a:cubicBezTo>
                    <a:pt x="0" y="73660"/>
                    <a:pt x="75565" y="0"/>
                    <a:pt x="168275" y="0"/>
                  </a:cubicBezTo>
                  <a:lnTo>
                    <a:pt x="3484118" y="0"/>
                  </a:lnTo>
                  <a:lnTo>
                    <a:pt x="3484118" y="12700"/>
                  </a:lnTo>
                  <a:lnTo>
                    <a:pt x="3484118" y="0"/>
                  </a:lnTo>
                  <a:cubicBezTo>
                    <a:pt x="3576828" y="0"/>
                    <a:pt x="3652393" y="73660"/>
                    <a:pt x="3652393" y="165100"/>
                  </a:cubicBezTo>
                  <a:lnTo>
                    <a:pt x="3639693" y="165100"/>
                  </a:lnTo>
                  <a:lnTo>
                    <a:pt x="3652393" y="165100"/>
                  </a:lnTo>
                  <a:lnTo>
                    <a:pt x="3652393" y="774700"/>
                  </a:lnTo>
                  <a:lnTo>
                    <a:pt x="3639693" y="774700"/>
                  </a:lnTo>
                  <a:lnTo>
                    <a:pt x="3652393" y="774700"/>
                  </a:lnTo>
                  <a:cubicBezTo>
                    <a:pt x="3652393" y="866140"/>
                    <a:pt x="3576828" y="939800"/>
                    <a:pt x="3484118" y="939800"/>
                  </a:cubicBezTo>
                  <a:lnTo>
                    <a:pt x="3484118" y="927100"/>
                  </a:lnTo>
                  <a:lnTo>
                    <a:pt x="3484118" y="939800"/>
                  </a:lnTo>
                  <a:lnTo>
                    <a:pt x="168275" y="939800"/>
                  </a:lnTo>
                  <a:lnTo>
                    <a:pt x="168275" y="927100"/>
                  </a:lnTo>
                  <a:lnTo>
                    <a:pt x="168275" y="939800"/>
                  </a:lnTo>
                  <a:cubicBezTo>
                    <a:pt x="75565" y="939800"/>
                    <a:pt x="0" y="866140"/>
                    <a:pt x="0" y="774700"/>
                  </a:cubicBezTo>
                  <a:lnTo>
                    <a:pt x="0" y="165100"/>
                  </a:lnTo>
                  <a:lnTo>
                    <a:pt x="12700" y="165100"/>
                  </a:lnTo>
                  <a:lnTo>
                    <a:pt x="0" y="165100"/>
                  </a:lnTo>
                  <a:moveTo>
                    <a:pt x="25400" y="165100"/>
                  </a:moveTo>
                  <a:lnTo>
                    <a:pt x="25400" y="774700"/>
                  </a:lnTo>
                  <a:lnTo>
                    <a:pt x="12700" y="774700"/>
                  </a:lnTo>
                  <a:lnTo>
                    <a:pt x="25400" y="774700"/>
                  </a:lnTo>
                  <a:cubicBezTo>
                    <a:pt x="25400" y="851662"/>
                    <a:pt x="89154" y="914400"/>
                    <a:pt x="168275" y="914400"/>
                  </a:cubicBezTo>
                  <a:lnTo>
                    <a:pt x="3484118" y="914400"/>
                  </a:lnTo>
                  <a:cubicBezTo>
                    <a:pt x="3563239" y="914400"/>
                    <a:pt x="3626993" y="851662"/>
                    <a:pt x="3626993" y="774700"/>
                  </a:cubicBezTo>
                  <a:lnTo>
                    <a:pt x="3626993" y="165100"/>
                  </a:lnTo>
                  <a:cubicBezTo>
                    <a:pt x="3626993" y="88138"/>
                    <a:pt x="3563239" y="25400"/>
                    <a:pt x="3484118" y="25400"/>
                  </a:cubicBezTo>
                  <a:lnTo>
                    <a:pt x="168275" y="25400"/>
                  </a:lnTo>
                  <a:lnTo>
                    <a:pt x="168275" y="12700"/>
                  </a:lnTo>
                  <a:lnTo>
                    <a:pt x="168275" y="25400"/>
                  </a:lnTo>
                  <a:cubicBezTo>
                    <a:pt x="89154" y="25400"/>
                    <a:pt x="25400" y="88138"/>
                    <a:pt x="25400" y="165100"/>
                  </a:cubicBez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119" id="119"/>
          <p:cNvGrpSpPr/>
          <p:nvPr/>
        </p:nvGrpSpPr>
        <p:grpSpPr>
          <a:xfrm rot="0">
            <a:off x="11064011" y="5609844"/>
            <a:ext cx="2583066" cy="480060"/>
            <a:chOff x="0" y="0"/>
            <a:chExt cx="3444088" cy="640080"/>
          </a:xfrm>
        </p:grpSpPr>
        <p:sp>
          <p:nvSpPr>
            <p:cNvPr name="Freeform 120" id="120"/>
            <p:cNvSpPr/>
            <p:nvPr/>
          </p:nvSpPr>
          <p:spPr>
            <a:xfrm flipH="false" flipV="false" rot="0">
              <a:off x="0" y="0"/>
              <a:ext cx="3444088" cy="640080"/>
            </a:xfrm>
            <a:custGeom>
              <a:avLst/>
              <a:gdLst/>
              <a:ahLst/>
              <a:cxnLst/>
              <a:rect r="r" b="b" t="t" l="l"/>
              <a:pathLst>
                <a:path h="640080" w="3444088">
                  <a:moveTo>
                    <a:pt x="0" y="0"/>
                  </a:moveTo>
                  <a:lnTo>
                    <a:pt x="3444088" y="0"/>
                  </a:lnTo>
                  <a:lnTo>
                    <a:pt x="3444088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4843" r="0" b="-54843"/>
              </a:stretch>
            </a:blipFill>
          </p:spPr>
        </p:sp>
        <p:sp>
          <p:nvSpPr>
            <p:cNvPr name="TextBox 121" id="121"/>
            <p:cNvSpPr txBox="true"/>
            <p:nvPr/>
          </p:nvSpPr>
          <p:spPr>
            <a:xfrm>
              <a:off x="0" y="-38100"/>
              <a:ext cx="3444088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070"/>
                </a:lnSpc>
              </a:pPr>
              <a:r>
                <a:rPr lang="en-US" sz="1725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Hito C</a:t>
              </a:r>
            </a:p>
          </p:txBody>
        </p:sp>
      </p:grpSp>
      <p:grpSp>
        <p:nvGrpSpPr>
          <p:cNvPr name="Group 122" id="122"/>
          <p:cNvGrpSpPr/>
          <p:nvPr/>
        </p:nvGrpSpPr>
        <p:grpSpPr>
          <a:xfrm rot="0">
            <a:off x="14049032" y="5133975"/>
            <a:ext cx="3425076" cy="1527810"/>
            <a:chOff x="0" y="0"/>
            <a:chExt cx="4566768" cy="2037080"/>
          </a:xfrm>
        </p:grpSpPr>
        <p:sp>
          <p:nvSpPr>
            <p:cNvPr name="Freeform 123" id="123"/>
            <p:cNvSpPr/>
            <p:nvPr/>
          </p:nvSpPr>
          <p:spPr>
            <a:xfrm flipH="false" flipV="false" rot="0">
              <a:off x="12700" y="12700"/>
              <a:ext cx="4541393" cy="2011680"/>
            </a:xfrm>
            <a:custGeom>
              <a:avLst/>
              <a:gdLst/>
              <a:ahLst/>
              <a:cxnLst/>
              <a:rect r="r" b="b" t="t" l="l"/>
              <a:pathLst>
                <a:path h="2011680" w="4541393">
                  <a:moveTo>
                    <a:pt x="0" y="0"/>
                  </a:moveTo>
                  <a:lnTo>
                    <a:pt x="4541393" y="0"/>
                  </a:lnTo>
                  <a:lnTo>
                    <a:pt x="4541393" y="2011680"/>
                  </a:lnTo>
                  <a:lnTo>
                    <a:pt x="0" y="20116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24" id="124"/>
            <p:cNvSpPr/>
            <p:nvPr/>
          </p:nvSpPr>
          <p:spPr>
            <a:xfrm flipH="false" flipV="false" rot="0">
              <a:off x="0" y="0"/>
              <a:ext cx="4566793" cy="2037080"/>
            </a:xfrm>
            <a:custGeom>
              <a:avLst/>
              <a:gdLst/>
              <a:ahLst/>
              <a:cxnLst/>
              <a:rect r="r" b="b" t="t" l="l"/>
              <a:pathLst>
                <a:path h="2037080" w="4566793">
                  <a:moveTo>
                    <a:pt x="12700" y="0"/>
                  </a:moveTo>
                  <a:lnTo>
                    <a:pt x="4554093" y="0"/>
                  </a:lnTo>
                  <a:cubicBezTo>
                    <a:pt x="4561078" y="0"/>
                    <a:pt x="4566793" y="5715"/>
                    <a:pt x="4566793" y="12700"/>
                  </a:cubicBezTo>
                  <a:lnTo>
                    <a:pt x="4566793" y="2024380"/>
                  </a:lnTo>
                  <a:cubicBezTo>
                    <a:pt x="4566793" y="2031365"/>
                    <a:pt x="4561078" y="2037080"/>
                    <a:pt x="4554093" y="2037080"/>
                  </a:cubicBezTo>
                  <a:lnTo>
                    <a:pt x="12700" y="2037080"/>
                  </a:lnTo>
                  <a:cubicBezTo>
                    <a:pt x="5715" y="2037080"/>
                    <a:pt x="0" y="2031365"/>
                    <a:pt x="0" y="202438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024380"/>
                  </a:lnTo>
                  <a:lnTo>
                    <a:pt x="12700" y="2024380"/>
                  </a:lnTo>
                  <a:lnTo>
                    <a:pt x="12700" y="2011680"/>
                  </a:lnTo>
                  <a:lnTo>
                    <a:pt x="4554093" y="2011680"/>
                  </a:lnTo>
                  <a:lnTo>
                    <a:pt x="4554093" y="2024380"/>
                  </a:lnTo>
                  <a:lnTo>
                    <a:pt x="4541393" y="2024380"/>
                  </a:lnTo>
                  <a:lnTo>
                    <a:pt x="4541393" y="12700"/>
                  </a:lnTo>
                  <a:lnTo>
                    <a:pt x="4554093" y="12700"/>
                  </a:lnTo>
                  <a:lnTo>
                    <a:pt x="4554093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125" id="125"/>
          <p:cNvGrpSpPr/>
          <p:nvPr/>
        </p:nvGrpSpPr>
        <p:grpSpPr>
          <a:xfrm rot="0">
            <a:off x="14391932" y="5476875"/>
            <a:ext cx="2739276" cy="704850"/>
            <a:chOff x="0" y="0"/>
            <a:chExt cx="3652368" cy="939800"/>
          </a:xfrm>
        </p:grpSpPr>
        <p:sp>
          <p:nvSpPr>
            <p:cNvPr name="Freeform 126" id="126"/>
            <p:cNvSpPr/>
            <p:nvPr/>
          </p:nvSpPr>
          <p:spPr>
            <a:xfrm flipH="false" flipV="false" rot="0">
              <a:off x="12700" y="12700"/>
              <a:ext cx="3626993" cy="914400"/>
            </a:xfrm>
            <a:custGeom>
              <a:avLst/>
              <a:gdLst/>
              <a:ahLst/>
              <a:cxnLst/>
              <a:rect r="r" b="b" t="t" l="l"/>
              <a:pathLst>
                <a:path h="914400" w="3626993">
                  <a:moveTo>
                    <a:pt x="0" y="152400"/>
                  </a:moveTo>
                  <a:cubicBezTo>
                    <a:pt x="0" y="68199"/>
                    <a:pt x="69596" y="0"/>
                    <a:pt x="155575" y="0"/>
                  </a:cubicBezTo>
                  <a:lnTo>
                    <a:pt x="3471418" y="0"/>
                  </a:lnTo>
                  <a:cubicBezTo>
                    <a:pt x="3557270" y="0"/>
                    <a:pt x="3626993" y="68199"/>
                    <a:pt x="3626993" y="152400"/>
                  </a:cubicBezTo>
                  <a:lnTo>
                    <a:pt x="3626993" y="762000"/>
                  </a:lnTo>
                  <a:cubicBezTo>
                    <a:pt x="3626993" y="846201"/>
                    <a:pt x="3557397" y="914400"/>
                    <a:pt x="3471418" y="914400"/>
                  </a:cubicBezTo>
                  <a:lnTo>
                    <a:pt x="155575" y="914400"/>
                  </a:lnTo>
                  <a:cubicBezTo>
                    <a:pt x="69596" y="914400"/>
                    <a:pt x="0" y="846201"/>
                    <a:pt x="0" y="762000"/>
                  </a:cubicBezTo>
                  <a:close/>
                </a:path>
              </a:pathLst>
            </a:custGeom>
            <a:solidFill>
              <a:srgbClr val="F6F7FB"/>
            </a:solidFill>
          </p:spPr>
        </p:sp>
        <p:sp>
          <p:nvSpPr>
            <p:cNvPr name="Freeform 127" id="127"/>
            <p:cNvSpPr/>
            <p:nvPr/>
          </p:nvSpPr>
          <p:spPr>
            <a:xfrm flipH="false" flipV="false" rot="0">
              <a:off x="0" y="0"/>
              <a:ext cx="3652393" cy="939800"/>
            </a:xfrm>
            <a:custGeom>
              <a:avLst/>
              <a:gdLst/>
              <a:ahLst/>
              <a:cxnLst/>
              <a:rect r="r" b="b" t="t" l="l"/>
              <a:pathLst>
                <a:path h="939800" w="3652393">
                  <a:moveTo>
                    <a:pt x="0" y="165100"/>
                  </a:moveTo>
                  <a:cubicBezTo>
                    <a:pt x="0" y="73660"/>
                    <a:pt x="75565" y="0"/>
                    <a:pt x="168275" y="0"/>
                  </a:cubicBezTo>
                  <a:lnTo>
                    <a:pt x="3484118" y="0"/>
                  </a:lnTo>
                  <a:lnTo>
                    <a:pt x="3484118" y="12700"/>
                  </a:lnTo>
                  <a:lnTo>
                    <a:pt x="3484118" y="0"/>
                  </a:lnTo>
                  <a:cubicBezTo>
                    <a:pt x="3576828" y="0"/>
                    <a:pt x="3652393" y="73660"/>
                    <a:pt x="3652393" y="165100"/>
                  </a:cubicBezTo>
                  <a:lnTo>
                    <a:pt x="3639693" y="165100"/>
                  </a:lnTo>
                  <a:lnTo>
                    <a:pt x="3652393" y="165100"/>
                  </a:lnTo>
                  <a:lnTo>
                    <a:pt x="3652393" y="774700"/>
                  </a:lnTo>
                  <a:lnTo>
                    <a:pt x="3639693" y="774700"/>
                  </a:lnTo>
                  <a:lnTo>
                    <a:pt x="3652393" y="774700"/>
                  </a:lnTo>
                  <a:cubicBezTo>
                    <a:pt x="3652393" y="866140"/>
                    <a:pt x="3576828" y="939800"/>
                    <a:pt x="3484118" y="939800"/>
                  </a:cubicBezTo>
                  <a:lnTo>
                    <a:pt x="3484118" y="927100"/>
                  </a:lnTo>
                  <a:lnTo>
                    <a:pt x="3484118" y="939800"/>
                  </a:lnTo>
                  <a:lnTo>
                    <a:pt x="168275" y="939800"/>
                  </a:lnTo>
                  <a:lnTo>
                    <a:pt x="168275" y="927100"/>
                  </a:lnTo>
                  <a:lnTo>
                    <a:pt x="168275" y="939800"/>
                  </a:lnTo>
                  <a:cubicBezTo>
                    <a:pt x="75565" y="939800"/>
                    <a:pt x="0" y="866140"/>
                    <a:pt x="0" y="774700"/>
                  </a:cubicBezTo>
                  <a:lnTo>
                    <a:pt x="0" y="165100"/>
                  </a:lnTo>
                  <a:lnTo>
                    <a:pt x="12700" y="165100"/>
                  </a:lnTo>
                  <a:lnTo>
                    <a:pt x="0" y="165100"/>
                  </a:lnTo>
                  <a:moveTo>
                    <a:pt x="25400" y="165100"/>
                  </a:moveTo>
                  <a:lnTo>
                    <a:pt x="25400" y="774700"/>
                  </a:lnTo>
                  <a:lnTo>
                    <a:pt x="12700" y="774700"/>
                  </a:lnTo>
                  <a:lnTo>
                    <a:pt x="25400" y="774700"/>
                  </a:lnTo>
                  <a:cubicBezTo>
                    <a:pt x="25400" y="851662"/>
                    <a:pt x="89154" y="914400"/>
                    <a:pt x="168275" y="914400"/>
                  </a:cubicBezTo>
                  <a:lnTo>
                    <a:pt x="3484118" y="914400"/>
                  </a:lnTo>
                  <a:cubicBezTo>
                    <a:pt x="3563239" y="914400"/>
                    <a:pt x="3626993" y="851662"/>
                    <a:pt x="3626993" y="774700"/>
                  </a:cubicBezTo>
                  <a:lnTo>
                    <a:pt x="3626993" y="165100"/>
                  </a:lnTo>
                  <a:cubicBezTo>
                    <a:pt x="3626993" y="88138"/>
                    <a:pt x="3563239" y="25400"/>
                    <a:pt x="3484118" y="25400"/>
                  </a:cubicBezTo>
                  <a:lnTo>
                    <a:pt x="168275" y="25400"/>
                  </a:lnTo>
                  <a:lnTo>
                    <a:pt x="168275" y="12700"/>
                  </a:lnTo>
                  <a:lnTo>
                    <a:pt x="168275" y="25400"/>
                  </a:lnTo>
                  <a:cubicBezTo>
                    <a:pt x="89154" y="25400"/>
                    <a:pt x="25400" y="88138"/>
                    <a:pt x="25400" y="165100"/>
                  </a:cubicBez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128" id="128"/>
          <p:cNvGrpSpPr/>
          <p:nvPr/>
        </p:nvGrpSpPr>
        <p:grpSpPr>
          <a:xfrm rot="0">
            <a:off x="14470037" y="5609844"/>
            <a:ext cx="2583066" cy="480060"/>
            <a:chOff x="0" y="0"/>
            <a:chExt cx="3444088" cy="640080"/>
          </a:xfrm>
        </p:grpSpPr>
        <p:sp>
          <p:nvSpPr>
            <p:cNvPr name="Freeform 129" id="129"/>
            <p:cNvSpPr/>
            <p:nvPr/>
          </p:nvSpPr>
          <p:spPr>
            <a:xfrm flipH="false" flipV="false" rot="0">
              <a:off x="0" y="0"/>
              <a:ext cx="3444088" cy="640080"/>
            </a:xfrm>
            <a:custGeom>
              <a:avLst/>
              <a:gdLst/>
              <a:ahLst/>
              <a:cxnLst/>
              <a:rect r="r" b="b" t="t" l="l"/>
              <a:pathLst>
                <a:path h="640080" w="3444088">
                  <a:moveTo>
                    <a:pt x="0" y="0"/>
                  </a:moveTo>
                  <a:lnTo>
                    <a:pt x="3444088" y="0"/>
                  </a:lnTo>
                  <a:lnTo>
                    <a:pt x="3444088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4843" r="0" b="-54843"/>
              </a:stretch>
            </a:blipFill>
          </p:spPr>
        </p:sp>
        <p:sp>
          <p:nvSpPr>
            <p:cNvPr name="TextBox 130" id="130"/>
            <p:cNvSpPr txBox="true"/>
            <p:nvPr/>
          </p:nvSpPr>
          <p:spPr>
            <a:xfrm>
              <a:off x="0" y="-38100"/>
              <a:ext cx="3444088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070"/>
                </a:lnSpc>
              </a:pPr>
              <a:r>
                <a:rPr lang="en-US" sz="1725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Hito D</a:t>
              </a:r>
            </a:p>
          </p:txBody>
        </p:sp>
      </p:grpSp>
      <p:grpSp>
        <p:nvGrpSpPr>
          <p:cNvPr name="Group 131" id="131"/>
          <p:cNvGrpSpPr/>
          <p:nvPr/>
        </p:nvGrpSpPr>
        <p:grpSpPr>
          <a:xfrm rot="0">
            <a:off x="813435" y="6848475"/>
            <a:ext cx="3036570" cy="1527810"/>
            <a:chOff x="0" y="0"/>
            <a:chExt cx="4048760" cy="2037080"/>
          </a:xfrm>
        </p:grpSpPr>
        <p:sp>
          <p:nvSpPr>
            <p:cNvPr name="Freeform 132" id="132"/>
            <p:cNvSpPr/>
            <p:nvPr/>
          </p:nvSpPr>
          <p:spPr>
            <a:xfrm flipH="false" flipV="false" rot="0">
              <a:off x="12700" y="12700"/>
              <a:ext cx="4023360" cy="2011680"/>
            </a:xfrm>
            <a:custGeom>
              <a:avLst/>
              <a:gdLst/>
              <a:ahLst/>
              <a:cxnLst/>
              <a:rect r="r" b="b" t="t" l="l"/>
              <a:pathLst>
                <a:path h="2011680" w="4023360">
                  <a:moveTo>
                    <a:pt x="0" y="0"/>
                  </a:moveTo>
                  <a:lnTo>
                    <a:pt x="4023360" y="0"/>
                  </a:lnTo>
                  <a:lnTo>
                    <a:pt x="4023360" y="2011680"/>
                  </a:lnTo>
                  <a:lnTo>
                    <a:pt x="0" y="2011680"/>
                  </a:lnTo>
                  <a:close/>
                </a:path>
              </a:pathLst>
            </a:custGeom>
            <a:solidFill>
              <a:srgbClr val="F6F7FB"/>
            </a:solidFill>
          </p:spPr>
        </p:sp>
        <p:sp>
          <p:nvSpPr>
            <p:cNvPr name="Freeform 133" id="133"/>
            <p:cNvSpPr/>
            <p:nvPr/>
          </p:nvSpPr>
          <p:spPr>
            <a:xfrm flipH="false" flipV="false" rot="0">
              <a:off x="0" y="0"/>
              <a:ext cx="4048760" cy="2037080"/>
            </a:xfrm>
            <a:custGeom>
              <a:avLst/>
              <a:gdLst/>
              <a:ahLst/>
              <a:cxnLst/>
              <a:rect r="r" b="b" t="t" l="l"/>
              <a:pathLst>
                <a:path h="2037080" w="4048760">
                  <a:moveTo>
                    <a:pt x="12700" y="0"/>
                  </a:moveTo>
                  <a:lnTo>
                    <a:pt x="4036060" y="0"/>
                  </a:lnTo>
                  <a:cubicBezTo>
                    <a:pt x="4043045" y="0"/>
                    <a:pt x="4048760" y="5715"/>
                    <a:pt x="4048760" y="12700"/>
                  </a:cubicBezTo>
                  <a:lnTo>
                    <a:pt x="4048760" y="2024380"/>
                  </a:lnTo>
                  <a:cubicBezTo>
                    <a:pt x="4048760" y="2031365"/>
                    <a:pt x="4043045" y="2037080"/>
                    <a:pt x="4036060" y="2037080"/>
                  </a:cubicBezTo>
                  <a:lnTo>
                    <a:pt x="12700" y="2037080"/>
                  </a:lnTo>
                  <a:cubicBezTo>
                    <a:pt x="5715" y="2037080"/>
                    <a:pt x="0" y="2031365"/>
                    <a:pt x="0" y="202438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024380"/>
                  </a:lnTo>
                  <a:lnTo>
                    <a:pt x="12700" y="2024380"/>
                  </a:lnTo>
                  <a:lnTo>
                    <a:pt x="12700" y="2011680"/>
                  </a:lnTo>
                  <a:lnTo>
                    <a:pt x="4036060" y="2011680"/>
                  </a:lnTo>
                  <a:lnTo>
                    <a:pt x="4036060" y="2024380"/>
                  </a:lnTo>
                  <a:lnTo>
                    <a:pt x="4023360" y="2024380"/>
                  </a:lnTo>
                  <a:lnTo>
                    <a:pt x="4023360" y="12700"/>
                  </a:lnTo>
                  <a:lnTo>
                    <a:pt x="4036060" y="12700"/>
                  </a:lnTo>
                  <a:lnTo>
                    <a:pt x="403606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134" id="134"/>
          <p:cNvGrpSpPr/>
          <p:nvPr/>
        </p:nvGrpSpPr>
        <p:grpSpPr>
          <a:xfrm rot="0">
            <a:off x="1097280" y="7242048"/>
            <a:ext cx="2468880" cy="480060"/>
            <a:chOff x="0" y="0"/>
            <a:chExt cx="3291840" cy="640080"/>
          </a:xfrm>
        </p:grpSpPr>
        <p:sp>
          <p:nvSpPr>
            <p:cNvPr name="Freeform 135" id="135"/>
            <p:cNvSpPr/>
            <p:nvPr/>
          </p:nvSpPr>
          <p:spPr>
            <a:xfrm flipH="false" flipV="false" rot="0">
              <a:off x="0" y="0"/>
              <a:ext cx="3291840" cy="640080"/>
            </a:xfrm>
            <a:custGeom>
              <a:avLst/>
              <a:gdLst/>
              <a:ahLst/>
              <a:cxnLst/>
              <a:rect r="r" b="b" t="t" l="l"/>
              <a:pathLst>
                <a:path h="640080" w="3291840">
                  <a:moveTo>
                    <a:pt x="0" y="0"/>
                  </a:moveTo>
                  <a:lnTo>
                    <a:pt x="3291840" y="0"/>
                  </a:lnTo>
                  <a:lnTo>
                    <a:pt x="329184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0208" r="0" b="-50208"/>
              </a:stretch>
            </a:blipFill>
          </p:spPr>
        </p:sp>
        <p:sp>
          <p:nvSpPr>
            <p:cNvPr name="TextBox 136" id="136"/>
            <p:cNvSpPr txBox="true"/>
            <p:nvPr/>
          </p:nvSpPr>
          <p:spPr>
            <a:xfrm>
              <a:off x="0" y="-38100"/>
              <a:ext cx="329184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Métricas / Metrics</a:t>
              </a:r>
            </a:p>
          </p:txBody>
        </p:sp>
      </p:grpSp>
      <p:grpSp>
        <p:nvGrpSpPr>
          <p:cNvPr name="Group 137" id="137"/>
          <p:cNvGrpSpPr/>
          <p:nvPr/>
        </p:nvGrpSpPr>
        <p:grpSpPr>
          <a:xfrm rot="0">
            <a:off x="3830955" y="6848475"/>
            <a:ext cx="3425076" cy="1527810"/>
            <a:chOff x="0" y="0"/>
            <a:chExt cx="4566768" cy="2037080"/>
          </a:xfrm>
        </p:grpSpPr>
        <p:sp>
          <p:nvSpPr>
            <p:cNvPr name="Freeform 138" id="138"/>
            <p:cNvSpPr/>
            <p:nvPr/>
          </p:nvSpPr>
          <p:spPr>
            <a:xfrm flipH="false" flipV="false" rot="0">
              <a:off x="12700" y="12700"/>
              <a:ext cx="4541393" cy="2011680"/>
            </a:xfrm>
            <a:custGeom>
              <a:avLst/>
              <a:gdLst/>
              <a:ahLst/>
              <a:cxnLst/>
              <a:rect r="r" b="b" t="t" l="l"/>
              <a:pathLst>
                <a:path h="2011680" w="4541393">
                  <a:moveTo>
                    <a:pt x="0" y="0"/>
                  </a:moveTo>
                  <a:lnTo>
                    <a:pt x="4541393" y="0"/>
                  </a:lnTo>
                  <a:lnTo>
                    <a:pt x="4541393" y="2011680"/>
                  </a:lnTo>
                  <a:lnTo>
                    <a:pt x="0" y="20116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39" id="139"/>
            <p:cNvSpPr/>
            <p:nvPr/>
          </p:nvSpPr>
          <p:spPr>
            <a:xfrm flipH="false" flipV="false" rot="0">
              <a:off x="0" y="0"/>
              <a:ext cx="4566793" cy="2037080"/>
            </a:xfrm>
            <a:custGeom>
              <a:avLst/>
              <a:gdLst/>
              <a:ahLst/>
              <a:cxnLst/>
              <a:rect r="r" b="b" t="t" l="l"/>
              <a:pathLst>
                <a:path h="2037080" w="4566793">
                  <a:moveTo>
                    <a:pt x="12700" y="0"/>
                  </a:moveTo>
                  <a:lnTo>
                    <a:pt x="4554093" y="0"/>
                  </a:lnTo>
                  <a:cubicBezTo>
                    <a:pt x="4561078" y="0"/>
                    <a:pt x="4566793" y="5715"/>
                    <a:pt x="4566793" y="12700"/>
                  </a:cubicBezTo>
                  <a:lnTo>
                    <a:pt x="4566793" y="2024380"/>
                  </a:lnTo>
                  <a:cubicBezTo>
                    <a:pt x="4566793" y="2031365"/>
                    <a:pt x="4561078" y="2037080"/>
                    <a:pt x="4554093" y="2037080"/>
                  </a:cubicBezTo>
                  <a:lnTo>
                    <a:pt x="12700" y="2037080"/>
                  </a:lnTo>
                  <a:cubicBezTo>
                    <a:pt x="5715" y="2037080"/>
                    <a:pt x="0" y="2031365"/>
                    <a:pt x="0" y="202438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024380"/>
                  </a:lnTo>
                  <a:lnTo>
                    <a:pt x="12700" y="2024380"/>
                  </a:lnTo>
                  <a:lnTo>
                    <a:pt x="12700" y="2011680"/>
                  </a:lnTo>
                  <a:lnTo>
                    <a:pt x="4554093" y="2011680"/>
                  </a:lnTo>
                  <a:lnTo>
                    <a:pt x="4554093" y="2024380"/>
                  </a:lnTo>
                  <a:lnTo>
                    <a:pt x="4541393" y="2024380"/>
                  </a:lnTo>
                  <a:lnTo>
                    <a:pt x="4541393" y="12700"/>
                  </a:lnTo>
                  <a:lnTo>
                    <a:pt x="4554093" y="12700"/>
                  </a:lnTo>
                  <a:lnTo>
                    <a:pt x="4554093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140" id="140"/>
          <p:cNvGrpSpPr/>
          <p:nvPr/>
        </p:nvGrpSpPr>
        <p:grpSpPr>
          <a:xfrm rot="0">
            <a:off x="4173855" y="7191375"/>
            <a:ext cx="2739276" cy="704850"/>
            <a:chOff x="0" y="0"/>
            <a:chExt cx="3652368" cy="939800"/>
          </a:xfrm>
        </p:grpSpPr>
        <p:sp>
          <p:nvSpPr>
            <p:cNvPr name="Freeform 141" id="141"/>
            <p:cNvSpPr/>
            <p:nvPr/>
          </p:nvSpPr>
          <p:spPr>
            <a:xfrm flipH="false" flipV="false" rot="0">
              <a:off x="12700" y="12700"/>
              <a:ext cx="3626993" cy="914400"/>
            </a:xfrm>
            <a:custGeom>
              <a:avLst/>
              <a:gdLst/>
              <a:ahLst/>
              <a:cxnLst/>
              <a:rect r="r" b="b" t="t" l="l"/>
              <a:pathLst>
                <a:path h="914400" w="3626993">
                  <a:moveTo>
                    <a:pt x="0" y="152400"/>
                  </a:moveTo>
                  <a:cubicBezTo>
                    <a:pt x="0" y="68199"/>
                    <a:pt x="69596" y="0"/>
                    <a:pt x="155575" y="0"/>
                  </a:cubicBezTo>
                  <a:lnTo>
                    <a:pt x="3471418" y="0"/>
                  </a:lnTo>
                  <a:cubicBezTo>
                    <a:pt x="3557270" y="0"/>
                    <a:pt x="3626993" y="68199"/>
                    <a:pt x="3626993" y="152400"/>
                  </a:cubicBezTo>
                  <a:lnTo>
                    <a:pt x="3626993" y="762000"/>
                  </a:lnTo>
                  <a:cubicBezTo>
                    <a:pt x="3626993" y="846201"/>
                    <a:pt x="3557397" y="914400"/>
                    <a:pt x="3471418" y="914400"/>
                  </a:cubicBezTo>
                  <a:lnTo>
                    <a:pt x="155575" y="914400"/>
                  </a:lnTo>
                  <a:cubicBezTo>
                    <a:pt x="69596" y="914400"/>
                    <a:pt x="0" y="846201"/>
                    <a:pt x="0" y="762000"/>
                  </a:cubicBezTo>
                  <a:close/>
                </a:path>
              </a:pathLst>
            </a:custGeom>
            <a:solidFill>
              <a:srgbClr val="F6F7FB"/>
            </a:solidFill>
          </p:spPr>
        </p:sp>
        <p:sp>
          <p:nvSpPr>
            <p:cNvPr name="Freeform 142" id="142"/>
            <p:cNvSpPr/>
            <p:nvPr/>
          </p:nvSpPr>
          <p:spPr>
            <a:xfrm flipH="false" flipV="false" rot="0">
              <a:off x="0" y="0"/>
              <a:ext cx="3652393" cy="939800"/>
            </a:xfrm>
            <a:custGeom>
              <a:avLst/>
              <a:gdLst/>
              <a:ahLst/>
              <a:cxnLst/>
              <a:rect r="r" b="b" t="t" l="l"/>
              <a:pathLst>
                <a:path h="939800" w="3652393">
                  <a:moveTo>
                    <a:pt x="0" y="165100"/>
                  </a:moveTo>
                  <a:cubicBezTo>
                    <a:pt x="0" y="73660"/>
                    <a:pt x="75565" y="0"/>
                    <a:pt x="168275" y="0"/>
                  </a:cubicBezTo>
                  <a:lnTo>
                    <a:pt x="3484118" y="0"/>
                  </a:lnTo>
                  <a:lnTo>
                    <a:pt x="3484118" y="12700"/>
                  </a:lnTo>
                  <a:lnTo>
                    <a:pt x="3484118" y="0"/>
                  </a:lnTo>
                  <a:cubicBezTo>
                    <a:pt x="3576828" y="0"/>
                    <a:pt x="3652393" y="73660"/>
                    <a:pt x="3652393" y="165100"/>
                  </a:cubicBezTo>
                  <a:lnTo>
                    <a:pt x="3639693" y="165100"/>
                  </a:lnTo>
                  <a:lnTo>
                    <a:pt x="3652393" y="165100"/>
                  </a:lnTo>
                  <a:lnTo>
                    <a:pt x="3652393" y="774700"/>
                  </a:lnTo>
                  <a:lnTo>
                    <a:pt x="3639693" y="774700"/>
                  </a:lnTo>
                  <a:lnTo>
                    <a:pt x="3652393" y="774700"/>
                  </a:lnTo>
                  <a:cubicBezTo>
                    <a:pt x="3652393" y="866140"/>
                    <a:pt x="3576828" y="939800"/>
                    <a:pt x="3484118" y="939800"/>
                  </a:cubicBezTo>
                  <a:lnTo>
                    <a:pt x="3484118" y="927100"/>
                  </a:lnTo>
                  <a:lnTo>
                    <a:pt x="3484118" y="939800"/>
                  </a:lnTo>
                  <a:lnTo>
                    <a:pt x="168275" y="939800"/>
                  </a:lnTo>
                  <a:lnTo>
                    <a:pt x="168275" y="927100"/>
                  </a:lnTo>
                  <a:lnTo>
                    <a:pt x="168275" y="939800"/>
                  </a:lnTo>
                  <a:cubicBezTo>
                    <a:pt x="75565" y="939800"/>
                    <a:pt x="0" y="866140"/>
                    <a:pt x="0" y="774700"/>
                  </a:cubicBezTo>
                  <a:lnTo>
                    <a:pt x="0" y="165100"/>
                  </a:lnTo>
                  <a:lnTo>
                    <a:pt x="12700" y="165100"/>
                  </a:lnTo>
                  <a:lnTo>
                    <a:pt x="0" y="165100"/>
                  </a:lnTo>
                  <a:moveTo>
                    <a:pt x="25400" y="165100"/>
                  </a:moveTo>
                  <a:lnTo>
                    <a:pt x="25400" y="774700"/>
                  </a:lnTo>
                  <a:lnTo>
                    <a:pt x="12700" y="774700"/>
                  </a:lnTo>
                  <a:lnTo>
                    <a:pt x="25400" y="774700"/>
                  </a:lnTo>
                  <a:cubicBezTo>
                    <a:pt x="25400" y="851662"/>
                    <a:pt x="89154" y="914400"/>
                    <a:pt x="168275" y="914400"/>
                  </a:cubicBezTo>
                  <a:lnTo>
                    <a:pt x="3484118" y="914400"/>
                  </a:lnTo>
                  <a:cubicBezTo>
                    <a:pt x="3563239" y="914400"/>
                    <a:pt x="3626993" y="851662"/>
                    <a:pt x="3626993" y="774700"/>
                  </a:cubicBezTo>
                  <a:lnTo>
                    <a:pt x="3626993" y="165100"/>
                  </a:lnTo>
                  <a:cubicBezTo>
                    <a:pt x="3626993" y="88138"/>
                    <a:pt x="3563239" y="25400"/>
                    <a:pt x="3484118" y="25400"/>
                  </a:cubicBezTo>
                  <a:lnTo>
                    <a:pt x="168275" y="25400"/>
                  </a:lnTo>
                  <a:lnTo>
                    <a:pt x="168275" y="12700"/>
                  </a:lnTo>
                  <a:lnTo>
                    <a:pt x="168275" y="25400"/>
                  </a:lnTo>
                  <a:cubicBezTo>
                    <a:pt x="89154" y="25400"/>
                    <a:pt x="25400" y="88138"/>
                    <a:pt x="25400" y="165100"/>
                  </a:cubicBez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143" id="143"/>
          <p:cNvGrpSpPr/>
          <p:nvPr/>
        </p:nvGrpSpPr>
        <p:grpSpPr>
          <a:xfrm rot="0">
            <a:off x="4251960" y="7324344"/>
            <a:ext cx="2583066" cy="480060"/>
            <a:chOff x="0" y="0"/>
            <a:chExt cx="3444088" cy="640080"/>
          </a:xfrm>
        </p:grpSpPr>
        <p:sp>
          <p:nvSpPr>
            <p:cNvPr name="Freeform 144" id="144"/>
            <p:cNvSpPr/>
            <p:nvPr/>
          </p:nvSpPr>
          <p:spPr>
            <a:xfrm flipH="false" flipV="false" rot="0">
              <a:off x="0" y="0"/>
              <a:ext cx="3444088" cy="640080"/>
            </a:xfrm>
            <a:custGeom>
              <a:avLst/>
              <a:gdLst/>
              <a:ahLst/>
              <a:cxnLst/>
              <a:rect r="r" b="b" t="t" l="l"/>
              <a:pathLst>
                <a:path h="640080" w="3444088">
                  <a:moveTo>
                    <a:pt x="0" y="0"/>
                  </a:moveTo>
                  <a:lnTo>
                    <a:pt x="3444088" y="0"/>
                  </a:lnTo>
                  <a:lnTo>
                    <a:pt x="3444088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4843" r="0" b="-54843"/>
              </a:stretch>
            </a:blipFill>
          </p:spPr>
        </p:sp>
        <p:sp>
          <p:nvSpPr>
            <p:cNvPr name="TextBox 145" id="145"/>
            <p:cNvSpPr txBox="true"/>
            <p:nvPr/>
          </p:nvSpPr>
          <p:spPr>
            <a:xfrm>
              <a:off x="0" y="-38100"/>
              <a:ext cx="3444088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070"/>
                </a:lnSpc>
              </a:pPr>
              <a:r>
                <a:rPr lang="en-US" sz="1725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KPI 1</a:t>
              </a:r>
            </a:p>
          </p:txBody>
        </p:sp>
      </p:grpSp>
      <p:grpSp>
        <p:nvGrpSpPr>
          <p:cNvPr name="Group 146" id="146"/>
          <p:cNvGrpSpPr/>
          <p:nvPr/>
        </p:nvGrpSpPr>
        <p:grpSpPr>
          <a:xfrm rot="0">
            <a:off x="7236981" y="6848475"/>
            <a:ext cx="3425076" cy="1527810"/>
            <a:chOff x="0" y="0"/>
            <a:chExt cx="4566768" cy="2037080"/>
          </a:xfrm>
        </p:grpSpPr>
        <p:sp>
          <p:nvSpPr>
            <p:cNvPr name="Freeform 147" id="147"/>
            <p:cNvSpPr/>
            <p:nvPr/>
          </p:nvSpPr>
          <p:spPr>
            <a:xfrm flipH="false" flipV="false" rot="0">
              <a:off x="12700" y="12700"/>
              <a:ext cx="4541393" cy="2011680"/>
            </a:xfrm>
            <a:custGeom>
              <a:avLst/>
              <a:gdLst/>
              <a:ahLst/>
              <a:cxnLst/>
              <a:rect r="r" b="b" t="t" l="l"/>
              <a:pathLst>
                <a:path h="2011680" w="4541393">
                  <a:moveTo>
                    <a:pt x="0" y="0"/>
                  </a:moveTo>
                  <a:lnTo>
                    <a:pt x="4541393" y="0"/>
                  </a:lnTo>
                  <a:lnTo>
                    <a:pt x="4541393" y="2011680"/>
                  </a:lnTo>
                  <a:lnTo>
                    <a:pt x="0" y="20116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48" id="148"/>
            <p:cNvSpPr/>
            <p:nvPr/>
          </p:nvSpPr>
          <p:spPr>
            <a:xfrm flipH="false" flipV="false" rot="0">
              <a:off x="0" y="0"/>
              <a:ext cx="4566793" cy="2037080"/>
            </a:xfrm>
            <a:custGeom>
              <a:avLst/>
              <a:gdLst/>
              <a:ahLst/>
              <a:cxnLst/>
              <a:rect r="r" b="b" t="t" l="l"/>
              <a:pathLst>
                <a:path h="2037080" w="4566793">
                  <a:moveTo>
                    <a:pt x="12700" y="0"/>
                  </a:moveTo>
                  <a:lnTo>
                    <a:pt x="4554093" y="0"/>
                  </a:lnTo>
                  <a:cubicBezTo>
                    <a:pt x="4561078" y="0"/>
                    <a:pt x="4566793" y="5715"/>
                    <a:pt x="4566793" y="12700"/>
                  </a:cubicBezTo>
                  <a:lnTo>
                    <a:pt x="4566793" y="2024380"/>
                  </a:lnTo>
                  <a:cubicBezTo>
                    <a:pt x="4566793" y="2031365"/>
                    <a:pt x="4561078" y="2037080"/>
                    <a:pt x="4554093" y="2037080"/>
                  </a:cubicBezTo>
                  <a:lnTo>
                    <a:pt x="12700" y="2037080"/>
                  </a:lnTo>
                  <a:cubicBezTo>
                    <a:pt x="5715" y="2037080"/>
                    <a:pt x="0" y="2031365"/>
                    <a:pt x="0" y="202438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024380"/>
                  </a:lnTo>
                  <a:lnTo>
                    <a:pt x="12700" y="2024380"/>
                  </a:lnTo>
                  <a:lnTo>
                    <a:pt x="12700" y="2011680"/>
                  </a:lnTo>
                  <a:lnTo>
                    <a:pt x="4554093" y="2011680"/>
                  </a:lnTo>
                  <a:lnTo>
                    <a:pt x="4554093" y="2024380"/>
                  </a:lnTo>
                  <a:lnTo>
                    <a:pt x="4541393" y="2024380"/>
                  </a:lnTo>
                  <a:lnTo>
                    <a:pt x="4541393" y="12700"/>
                  </a:lnTo>
                  <a:lnTo>
                    <a:pt x="4554093" y="12700"/>
                  </a:lnTo>
                  <a:lnTo>
                    <a:pt x="4554093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149" id="149"/>
          <p:cNvGrpSpPr/>
          <p:nvPr/>
        </p:nvGrpSpPr>
        <p:grpSpPr>
          <a:xfrm rot="0">
            <a:off x="7579881" y="7191375"/>
            <a:ext cx="2739276" cy="704850"/>
            <a:chOff x="0" y="0"/>
            <a:chExt cx="3652368" cy="939800"/>
          </a:xfrm>
        </p:grpSpPr>
        <p:sp>
          <p:nvSpPr>
            <p:cNvPr name="Freeform 150" id="150"/>
            <p:cNvSpPr/>
            <p:nvPr/>
          </p:nvSpPr>
          <p:spPr>
            <a:xfrm flipH="false" flipV="false" rot="0">
              <a:off x="12700" y="12700"/>
              <a:ext cx="3626993" cy="914400"/>
            </a:xfrm>
            <a:custGeom>
              <a:avLst/>
              <a:gdLst/>
              <a:ahLst/>
              <a:cxnLst/>
              <a:rect r="r" b="b" t="t" l="l"/>
              <a:pathLst>
                <a:path h="914400" w="3626993">
                  <a:moveTo>
                    <a:pt x="0" y="152400"/>
                  </a:moveTo>
                  <a:cubicBezTo>
                    <a:pt x="0" y="68199"/>
                    <a:pt x="69596" y="0"/>
                    <a:pt x="155575" y="0"/>
                  </a:cubicBezTo>
                  <a:lnTo>
                    <a:pt x="3471418" y="0"/>
                  </a:lnTo>
                  <a:cubicBezTo>
                    <a:pt x="3557270" y="0"/>
                    <a:pt x="3626993" y="68199"/>
                    <a:pt x="3626993" y="152400"/>
                  </a:cubicBezTo>
                  <a:lnTo>
                    <a:pt x="3626993" y="762000"/>
                  </a:lnTo>
                  <a:cubicBezTo>
                    <a:pt x="3626993" y="846201"/>
                    <a:pt x="3557397" y="914400"/>
                    <a:pt x="3471418" y="914400"/>
                  </a:cubicBezTo>
                  <a:lnTo>
                    <a:pt x="155575" y="914400"/>
                  </a:lnTo>
                  <a:cubicBezTo>
                    <a:pt x="69596" y="914400"/>
                    <a:pt x="0" y="846201"/>
                    <a:pt x="0" y="762000"/>
                  </a:cubicBezTo>
                  <a:close/>
                </a:path>
              </a:pathLst>
            </a:custGeom>
            <a:solidFill>
              <a:srgbClr val="F6F7FB"/>
            </a:solidFill>
          </p:spPr>
        </p:sp>
        <p:sp>
          <p:nvSpPr>
            <p:cNvPr name="Freeform 151" id="151"/>
            <p:cNvSpPr/>
            <p:nvPr/>
          </p:nvSpPr>
          <p:spPr>
            <a:xfrm flipH="false" flipV="false" rot="0">
              <a:off x="0" y="0"/>
              <a:ext cx="3652393" cy="939800"/>
            </a:xfrm>
            <a:custGeom>
              <a:avLst/>
              <a:gdLst/>
              <a:ahLst/>
              <a:cxnLst/>
              <a:rect r="r" b="b" t="t" l="l"/>
              <a:pathLst>
                <a:path h="939800" w="3652393">
                  <a:moveTo>
                    <a:pt x="0" y="165100"/>
                  </a:moveTo>
                  <a:cubicBezTo>
                    <a:pt x="0" y="73660"/>
                    <a:pt x="75565" y="0"/>
                    <a:pt x="168275" y="0"/>
                  </a:cubicBezTo>
                  <a:lnTo>
                    <a:pt x="3484118" y="0"/>
                  </a:lnTo>
                  <a:lnTo>
                    <a:pt x="3484118" y="12700"/>
                  </a:lnTo>
                  <a:lnTo>
                    <a:pt x="3484118" y="0"/>
                  </a:lnTo>
                  <a:cubicBezTo>
                    <a:pt x="3576828" y="0"/>
                    <a:pt x="3652393" y="73660"/>
                    <a:pt x="3652393" y="165100"/>
                  </a:cubicBezTo>
                  <a:lnTo>
                    <a:pt x="3639693" y="165100"/>
                  </a:lnTo>
                  <a:lnTo>
                    <a:pt x="3652393" y="165100"/>
                  </a:lnTo>
                  <a:lnTo>
                    <a:pt x="3652393" y="774700"/>
                  </a:lnTo>
                  <a:lnTo>
                    <a:pt x="3639693" y="774700"/>
                  </a:lnTo>
                  <a:lnTo>
                    <a:pt x="3652393" y="774700"/>
                  </a:lnTo>
                  <a:cubicBezTo>
                    <a:pt x="3652393" y="866140"/>
                    <a:pt x="3576828" y="939800"/>
                    <a:pt x="3484118" y="939800"/>
                  </a:cubicBezTo>
                  <a:lnTo>
                    <a:pt x="3484118" y="927100"/>
                  </a:lnTo>
                  <a:lnTo>
                    <a:pt x="3484118" y="939800"/>
                  </a:lnTo>
                  <a:lnTo>
                    <a:pt x="168275" y="939800"/>
                  </a:lnTo>
                  <a:lnTo>
                    <a:pt x="168275" y="927100"/>
                  </a:lnTo>
                  <a:lnTo>
                    <a:pt x="168275" y="939800"/>
                  </a:lnTo>
                  <a:cubicBezTo>
                    <a:pt x="75565" y="939800"/>
                    <a:pt x="0" y="866140"/>
                    <a:pt x="0" y="774700"/>
                  </a:cubicBezTo>
                  <a:lnTo>
                    <a:pt x="0" y="165100"/>
                  </a:lnTo>
                  <a:lnTo>
                    <a:pt x="12700" y="165100"/>
                  </a:lnTo>
                  <a:lnTo>
                    <a:pt x="0" y="165100"/>
                  </a:lnTo>
                  <a:moveTo>
                    <a:pt x="25400" y="165100"/>
                  </a:moveTo>
                  <a:lnTo>
                    <a:pt x="25400" y="774700"/>
                  </a:lnTo>
                  <a:lnTo>
                    <a:pt x="12700" y="774700"/>
                  </a:lnTo>
                  <a:lnTo>
                    <a:pt x="25400" y="774700"/>
                  </a:lnTo>
                  <a:cubicBezTo>
                    <a:pt x="25400" y="851662"/>
                    <a:pt x="89154" y="914400"/>
                    <a:pt x="168275" y="914400"/>
                  </a:cubicBezTo>
                  <a:lnTo>
                    <a:pt x="3484118" y="914400"/>
                  </a:lnTo>
                  <a:cubicBezTo>
                    <a:pt x="3563239" y="914400"/>
                    <a:pt x="3626993" y="851662"/>
                    <a:pt x="3626993" y="774700"/>
                  </a:cubicBezTo>
                  <a:lnTo>
                    <a:pt x="3626993" y="165100"/>
                  </a:lnTo>
                  <a:cubicBezTo>
                    <a:pt x="3626993" y="88138"/>
                    <a:pt x="3563239" y="25400"/>
                    <a:pt x="3484118" y="25400"/>
                  </a:cubicBezTo>
                  <a:lnTo>
                    <a:pt x="168275" y="25400"/>
                  </a:lnTo>
                  <a:lnTo>
                    <a:pt x="168275" y="12700"/>
                  </a:lnTo>
                  <a:lnTo>
                    <a:pt x="168275" y="25400"/>
                  </a:lnTo>
                  <a:cubicBezTo>
                    <a:pt x="89154" y="25400"/>
                    <a:pt x="25400" y="88138"/>
                    <a:pt x="25400" y="165100"/>
                  </a:cubicBez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152" id="152"/>
          <p:cNvGrpSpPr/>
          <p:nvPr/>
        </p:nvGrpSpPr>
        <p:grpSpPr>
          <a:xfrm rot="0">
            <a:off x="7657986" y="7324344"/>
            <a:ext cx="2583066" cy="480060"/>
            <a:chOff x="0" y="0"/>
            <a:chExt cx="3444088" cy="640080"/>
          </a:xfrm>
        </p:grpSpPr>
        <p:sp>
          <p:nvSpPr>
            <p:cNvPr name="Freeform 153" id="153"/>
            <p:cNvSpPr/>
            <p:nvPr/>
          </p:nvSpPr>
          <p:spPr>
            <a:xfrm flipH="false" flipV="false" rot="0">
              <a:off x="0" y="0"/>
              <a:ext cx="3444088" cy="640080"/>
            </a:xfrm>
            <a:custGeom>
              <a:avLst/>
              <a:gdLst/>
              <a:ahLst/>
              <a:cxnLst/>
              <a:rect r="r" b="b" t="t" l="l"/>
              <a:pathLst>
                <a:path h="640080" w="3444088">
                  <a:moveTo>
                    <a:pt x="0" y="0"/>
                  </a:moveTo>
                  <a:lnTo>
                    <a:pt x="3444088" y="0"/>
                  </a:lnTo>
                  <a:lnTo>
                    <a:pt x="3444088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4843" r="0" b="-54843"/>
              </a:stretch>
            </a:blipFill>
          </p:spPr>
        </p:sp>
        <p:sp>
          <p:nvSpPr>
            <p:cNvPr name="TextBox 154" id="154"/>
            <p:cNvSpPr txBox="true"/>
            <p:nvPr/>
          </p:nvSpPr>
          <p:spPr>
            <a:xfrm>
              <a:off x="0" y="-38100"/>
              <a:ext cx="3444088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070"/>
                </a:lnSpc>
              </a:pPr>
              <a:r>
                <a:rPr lang="en-US" sz="1725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KPI 2</a:t>
              </a:r>
            </a:p>
          </p:txBody>
        </p:sp>
      </p:grpSp>
      <p:grpSp>
        <p:nvGrpSpPr>
          <p:cNvPr name="Group 155" id="155"/>
          <p:cNvGrpSpPr/>
          <p:nvPr/>
        </p:nvGrpSpPr>
        <p:grpSpPr>
          <a:xfrm rot="0">
            <a:off x="10643006" y="6848475"/>
            <a:ext cx="3425076" cy="1527810"/>
            <a:chOff x="0" y="0"/>
            <a:chExt cx="4566768" cy="2037080"/>
          </a:xfrm>
        </p:grpSpPr>
        <p:sp>
          <p:nvSpPr>
            <p:cNvPr name="Freeform 156" id="156"/>
            <p:cNvSpPr/>
            <p:nvPr/>
          </p:nvSpPr>
          <p:spPr>
            <a:xfrm flipH="false" flipV="false" rot="0">
              <a:off x="12700" y="12700"/>
              <a:ext cx="4541393" cy="2011680"/>
            </a:xfrm>
            <a:custGeom>
              <a:avLst/>
              <a:gdLst/>
              <a:ahLst/>
              <a:cxnLst/>
              <a:rect r="r" b="b" t="t" l="l"/>
              <a:pathLst>
                <a:path h="2011680" w="4541393">
                  <a:moveTo>
                    <a:pt x="0" y="0"/>
                  </a:moveTo>
                  <a:lnTo>
                    <a:pt x="4541393" y="0"/>
                  </a:lnTo>
                  <a:lnTo>
                    <a:pt x="4541393" y="2011680"/>
                  </a:lnTo>
                  <a:lnTo>
                    <a:pt x="0" y="20116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7" id="157"/>
            <p:cNvSpPr/>
            <p:nvPr/>
          </p:nvSpPr>
          <p:spPr>
            <a:xfrm flipH="false" flipV="false" rot="0">
              <a:off x="0" y="0"/>
              <a:ext cx="4566793" cy="2037080"/>
            </a:xfrm>
            <a:custGeom>
              <a:avLst/>
              <a:gdLst/>
              <a:ahLst/>
              <a:cxnLst/>
              <a:rect r="r" b="b" t="t" l="l"/>
              <a:pathLst>
                <a:path h="2037080" w="4566793">
                  <a:moveTo>
                    <a:pt x="12700" y="0"/>
                  </a:moveTo>
                  <a:lnTo>
                    <a:pt x="4554093" y="0"/>
                  </a:lnTo>
                  <a:cubicBezTo>
                    <a:pt x="4561078" y="0"/>
                    <a:pt x="4566793" y="5715"/>
                    <a:pt x="4566793" y="12700"/>
                  </a:cubicBezTo>
                  <a:lnTo>
                    <a:pt x="4566793" y="2024380"/>
                  </a:lnTo>
                  <a:cubicBezTo>
                    <a:pt x="4566793" y="2031365"/>
                    <a:pt x="4561078" y="2037080"/>
                    <a:pt x="4554093" y="2037080"/>
                  </a:cubicBezTo>
                  <a:lnTo>
                    <a:pt x="12700" y="2037080"/>
                  </a:lnTo>
                  <a:cubicBezTo>
                    <a:pt x="5715" y="2037080"/>
                    <a:pt x="0" y="2031365"/>
                    <a:pt x="0" y="202438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024380"/>
                  </a:lnTo>
                  <a:lnTo>
                    <a:pt x="12700" y="2024380"/>
                  </a:lnTo>
                  <a:lnTo>
                    <a:pt x="12700" y="2011680"/>
                  </a:lnTo>
                  <a:lnTo>
                    <a:pt x="4554093" y="2011680"/>
                  </a:lnTo>
                  <a:lnTo>
                    <a:pt x="4554093" y="2024380"/>
                  </a:lnTo>
                  <a:lnTo>
                    <a:pt x="4541393" y="2024380"/>
                  </a:lnTo>
                  <a:lnTo>
                    <a:pt x="4541393" y="12700"/>
                  </a:lnTo>
                  <a:lnTo>
                    <a:pt x="4554093" y="12700"/>
                  </a:lnTo>
                  <a:lnTo>
                    <a:pt x="4554093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158" id="158"/>
          <p:cNvGrpSpPr/>
          <p:nvPr/>
        </p:nvGrpSpPr>
        <p:grpSpPr>
          <a:xfrm rot="0">
            <a:off x="10985906" y="7191375"/>
            <a:ext cx="2739276" cy="704850"/>
            <a:chOff x="0" y="0"/>
            <a:chExt cx="3652368" cy="939800"/>
          </a:xfrm>
        </p:grpSpPr>
        <p:sp>
          <p:nvSpPr>
            <p:cNvPr name="Freeform 159" id="159"/>
            <p:cNvSpPr/>
            <p:nvPr/>
          </p:nvSpPr>
          <p:spPr>
            <a:xfrm flipH="false" flipV="false" rot="0">
              <a:off x="12700" y="12700"/>
              <a:ext cx="3626993" cy="914400"/>
            </a:xfrm>
            <a:custGeom>
              <a:avLst/>
              <a:gdLst/>
              <a:ahLst/>
              <a:cxnLst/>
              <a:rect r="r" b="b" t="t" l="l"/>
              <a:pathLst>
                <a:path h="914400" w="3626993">
                  <a:moveTo>
                    <a:pt x="0" y="152400"/>
                  </a:moveTo>
                  <a:cubicBezTo>
                    <a:pt x="0" y="68199"/>
                    <a:pt x="69596" y="0"/>
                    <a:pt x="155575" y="0"/>
                  </a:cubicBezTo>
                  <a:lnTo>
                    <a:pt x="3471418" y="0"/>
                  </a:lnTo>
                  <a:cubicBezTo>
                    <a:pt x="3557270" y="0"/>
                    <a:pt x="3626993" y="68199"/>
                    <a:pt x="3626993" y="152400"/>
                  </a:cubicBezTo>
                  <a:lnTo>
                    <a:pt x="3626993" y="762000"/>
                  </a:lnTo>
                  <a:cubicBezTo>
                    <a:pt x="3626993" y="846201"/>
                    <a:pt x="3557397" y="914400"/>
                    <a:pt x="3471418" y="914400"/>
                  </a:cubicBezTo>
                  <a:lnTo>
                    <a:pt x="155575" y="914400"/>
                  </a:lnTo>
                  <a:cubicBezTo>
                    <a:pt x="69596" y="914400"/>
                    <a:pt x="0" y="846201"/>
                    <a:pt x="0" y="762000"/>
                  </a:cubicBezTo>
                  <a:close/>
                </a:path>
              </a:pathLst>
            </a:custGeom>
            <a:solidFill>
              <a:srgbClr val="F6F7FB"/>
            </a:solidFill>
          </p:spPr>
        </p:sp>
        <p:sp>
          <p:nvSpPr>
            <p:cNvPr name="Freeform 160" id="160"/>
            <p:cNvSpPr/>
            <p:nvPr/>
          </p:nvSpPr>
          <p:spPr>
            <a:xfrm flipH="false" flipV="false" rot="0">
              <a:off x="0" y="0"/>
              <a:ext cx="3652393" cy="939800"/>
            </a:xfrm>
            <a:custGeom>
              <a:avLst/>
              <a:gdLst/>
              <a:ahLst/>
              <a:cxnLst/>
              <a:rect r="r" b="b" t="t" l="l"/>
              <a:pathLst>
                <a:path h="939800" w="3652393">
                  <a:moveTo>
                    <a:pt x="0" y="165100"/>
                  </a:moveTo>
                  <a:cubicBezTo>
                    <a:pt x="0" y="73660"/>
                    <a:pt x="75565" y="0"/>
                    <a:pt x="168275" y="0"/>
                  </a:cubicBezTo>
                  <a:lnTo>
                    <a:pt x="3484118" y="0"/>
                  </a:lnTo>
                  <a:lnTo>
                    <a:pt x="3484118" y="12700"/>
                  </a:lnTo>
                  <a:lnTo>
                    <a:pt x="3484118" y="0"/>
                  </a:lnTo>
                  <a:cubicBezTo>
                    <a:pt x="3576828" y="0"/>
                    <a:pt x="3652393" y="73660"/>
                    <a:pt x="3652393" y="165100"/>
                  </a:cubicBezTo>
                  <a:lnTo>
                    <a:pt x="3639693" y="165100"/>
                  </a:lnTo>
                  <a:lnTo>
                    <a:pt x="3652393" y="165100"/>
                  </a:lnTo>
                  <a:lnTo>
                    <a:pt x="3652393" y="774700"/>
                  </a:lnTo>
                  <a:lnTo>
                    <a:pt x="3639693" y="774700"/>
                  </a:lnTo>
                  <a:lnTo>
                    <a:pt x="3652393" y="774700"/>
                  </a:lnTo>
                  <a:cubicBezTo>
                    <a:pt x="3652393" y="866140"/>
                    <a:pt x="3576828" y="939800"/>
                    <a:pt x="3484118" y="939800"/>
                  </a:cubicBezTo>
                  <a:lnTo>
                    <a:pt x="3484118" y="927100"/>
                  </a:lnTo>
                  <a:lnTo>
                    <a:pt x="3484118" y="939800"/>
                  </a:lnTo>
                  <a:lnTo>
                    <a:pt x="168275" y="939800"/>
                  </a:lnTo>
                  <a:lnTo>
                    <a:pt x="168275" y="927100"/>
                  </a:lnTo>
                  <a:lnTo>
                    <a:pt x="168275" y="939800"/>
                  </a:lnTo>
                  <a:cubicBezTo>
                    <a:pt x="75565" y="939800"/>
                    <a:pt x="0" y="866140"/>
                    <a:pt x="0" y="774700"/>
                  </a:cubicBezTo>
                  <a:lnTo>
                    <a:pt x="0" y="165100"/>
                  </a:lnTo>
                  <a:lnTo>
                    <a:pt x="12700" y="165100"/>
                  </a:lnTo>
                  <a:lnTo>
                    <a:pt x="0" y="165100"/>
                  </a:lnTo>
                  <a:moveTo>
                    <a:pt x="25400" y="165100"/>
                  </a:moveTo>
                  <a:lnTo>
                    <a:pt x="25400" y="774700"/>
                  </a:lnTo>
                  <a:lnTo>
                    <a:pt x="12700" y="774700"/>
                  </a:lnTo>
                  <a:lnTo>
                    <a:pt x="25400" y="774700"/>
                  </a:lnTo>
                  <a:cubicBezTo>
                    <a:pt x="25400" y="851662"/>
                    <a:pt x="89154" y="914400"/>
                    <a:pt x="168275" y="914400"/>
                  </a:cubicBezTo>
                  <a:lnTo>
                    <a:pt x="3484118" y="914400"/>
                  </a:lnTo>
                  <a:cubicBezTo>
                    <a:pt x="3563239" y="914400"/>
                    <a:pt x="3626993" y="851662"/>
                    <a:pt x="3626993" y="774700"/>
                  </a:cubicBezTo>
                  <a:lnTo>
                    <a:pt x="3626993" y="165100"/>
                  </a:lnTo>
                  <a:cubicBezTo>
                    <a:pt x="3626993" y="88138"/>
                    <a:pt x="3563239" y="25400"/>
                    <a:pt x="3484118" y="25400"/>
                  </a:cubicBezTo>
                  <a:lnTo>
                    <a:pt x="168275" y="25400"/>
                  </a:lnTo>
                  <a:lnTo>
                    <a:pt x="168275" y="12700"/>
                  </a:lnTo>
                  <a:lnTo>
                    <a:pt x="168275" y="25400"/>
                  </a:lnTo>
                  <a:cubicBezTo>
                    <a:pt x="89154" y="25400"/>
                    <a:pt x="25400" y="88138"/>
                    <a:pt x="25400" y="165100"/>
                  </a:cubicBez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161" id="161"/>
          <p:cNvGrpSpPr/>
          <p:nvPr/>
        </p:nvGrpSpPr>
        <p:grpSpPr>
          <a:xfrm rot="0">
            <a:off x="11064011" y="7324344"/>
            <a:ext cx="2583066" cy="480060"/>
            <a:chOff x="0" y="0"/>
            <a:chExt cx="3444088" cy="640080"/>
          </a:xfrm>
        </p:grpSpPr>
        <p:sp>
          <p:nvSpPr>
            <p:cNvPr name="Freeform 162" id="162"/>
            <p:cNvSpPr/>
            <p:nvPr/>
          </p:nvSpPr>
          <p:spPr>
            <a:xfrm flipH="false" flipV="false" rot="0">
              <a:off x="0" y="0"/>
              <a:ext cx="3444088" cy="640080"/>
            </a:xfrm>
            <a:custGeom>
              <a:avLst/>
              <a:gdLst/>
              <a:ahLst/>
              <a:cxnLst/>
              <a:rect r="r" b="b" t="t" l="l"/>
              <a:pathLst>
                <a:path h="640080" w="3444088">
                  <a:moveTo>
                    <a:pt x="0" y="0"/>
                  </a:moveTo>
                  <a:lnTo>
                    <a:pt x="3444088" y="0"/>
                  </a:lnTo>
                  <a:lnTo>
                    <a:pt x="3444088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4843" r="0" b="-54843"/>
              </a:stretch>
            </a:blipFill>
          </p:spPr>
        </p:sp>
        <p:sp>
          <p:nvSpPr>
            <p:cNvPr name="TextBox 163" id="163"/>
            <p:cNvSpPr txBox="true"/>
            <p:nvPr/>
          </p:nvSpPr>
          <p:spPr>
            <a:xfrm>
              <a:off x="0" y="-38100"/>
              <a:ext cx="3444088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070"/>
                </a:lnSpc>
              </a:pPr>
              <a:r>
                <a:rPr lang="en-US" sz="1725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KPI 3</a:t>
              </a:r>
            </a:p>
          </p:txBody>
        </p:sp>
      </p:grpSp>
      <p:grpSp>
        <p:nvGrpSpPr>
          <p:cNvPr name="Group 164" id="164"/>
          <p:cNvGrpSpPr/>
          <p:nvPr/>
        </p:nvGrpSpPr>
        <p:grpSpPr>
          <a:xfrm rot="0">
            <a:off x="14049032" y="6848475"/>
            <a:ext cx="3425076" cy="1527810"/>
            <a:chOff x="0" y="0"/>
            <a:chExt cx="4566768" cy="2037080"/>
          </a:xfrm>
        </p:grpSpPr>
        <p:sp>
          <p:nvSpPr>
            <p:cNvPr name="Freeform 165" id="165"/>
            <p:cNvSpPr/>
            <p:nvPr/>
          </p:nvSpPr>
          <p:spPr>
            <a:xfrm flipH="false" flipV="false" rot="0">
              <a:off x="12700" y="12700"/>
              <a:ext cx="4541393" cy="2011680"/>
            </a:xfrm>
            <a:custGeom>
              <a:avLst/>
              <a:gdLst/>
              <a:ahLst/>
              <a:cxnLst/>
              <a:rect r="r" b="b" t="t" l="l"/>
              <a:pathLst>
                <a:path h="2011680" w="4541393">
                  <a:moveTo>
                    <a:pt x="0" y="0"/>
                  </a:moveTo>
                  <a:lnTo>
                    <a:pt x="4541393" y="0"/>
                  </a:lnTo>
                  <a:lnTo>
                    <a:pt x="4541393" y="2011680"/>
                  </a:lnTo>
                  <a:lnTo>
                    <a:pt x="0" y="20116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66" id="166"/>
            <p:cNvSpPr/>
            <p:nvPr/>
          </p:nvSpPr>
          <p:spPr>
            <a:xfrm flipH="false" flipV="false" rot="0">
              <a:off x="0" y="0"/>
              <a:ext cx="4566793" cy="2037080"/>
            </a:xfrm>
            <a:custGeom>
              <a:avLst/>
              <a:gdLst/>
              <a:ahLst/>
              <a:cxnLst/>
              <a:rect r="r" b="b" t="t" l="l"/>
              <a:pathLst>
                <a:path h="2037080" w="4566793">
                  <a:moveTo>
                    <a:pt x="12700" y="0"/>
                  </a:moveTo>
                  <a:lnTo>
                    <a:pt x="4554093" y="0"/>
                  </a:lnTo>
                  <a:cubicBezTo>
                    <a:pt x="4561078" y="0"/>
                    <a:pt x="4566793" y="5715"/>
                    <a:pt x="4566793" y="12700"/>
                  </a:cubicBezTo>
                  <a:lnTo>
                    <a:pt x="4566793" y="2024380"/>
                  </a:lnTo>
                  <a:cubicBezTo>
                    <a:pt x="4566793" y="2031365"/>
                    <a:pt x="4561078" y="2037080"/>
                    <a:pt x="4554093" y="2037080"/>
                  </a:cubicBezTo>
                  <a:lnTo>
                    <a:pt x="12700" y="2037080"/>
                  </a:lnTo>
                  <a:cubicBezTo>
                    <a:pt x="5715" y="2037080"/>
                    <a:pt x="0" y="2031365"/>
                    <a:pt x="0" y="202438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024380"/>
                  </a:lnTo>
                  <a:lnTo>
                    <a:pt x="12700" y="2024380"/>
                  </a:lnTo>
                  <a:lnTo>
                    <a:pt x="12700" y="2011680"/>
                  </a:lnTo>
                  <a:lnTo>
                    <a:pt x="4554093" y="2011680"/>
                  </a:lnTo>
                  <a:lnTo>
                    <a:pt x="4554093" y="2024380"/>
                  </a:lnTo>
                  <a:lnTo>
                    <a:pt x="4541393" y="2024380"/>
                  </a:lnTo>
                  <a:lnTo>
                    <a:pt x="4541393" y="12700"/>
                  </a:lnTo>
                  <a:lnTo>
                    <a:pt x="4554093" y="12700"/>
                  </a:lnTo>
                  <a:lnTo>
                    <a:pt x="4554093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167" id="167"/>
          <p:cNvGrpSpPr/>
          <p:nvPr/>
        </p:nvGrpSpPr>
        <p:grpSpPr>
          <a:xfrm rot="0">
            <a:off x="14391932" y="7191375"/>
            <a:ext cx="2739276" cy="704850"/>
            <a:chOff x="0" y="0"/>
            <a:chExt cx="3652368" cy="939800"/>
          </a:xfrm>
        </p:grpSpPr>
        <p:sp>
          <p:nvSpPr>
            <p:cNvPr name="Freeform 168" id="168"/>
            <p:cNvSpPr/>
            <p:nvPr/>
          </p:nvSpPr>
          <p:spPr>
            <a:xfrm flipH="false" flipV="false" rot="0">
              <a:off x="12700" y="12700"/>
              <a:ext cx="3626993" cy="914400"/>
            </a:xfrm>
            <a:custGeom>
              <a:avLst/>
              <a:gdLst/>
              <a:ahLst/>
              <a:cxnLst/>
              <a:rect r="r" b="b" t="t" l="l"/>
              <a:pathLst>
                <a:path h="914400" w="3626993">
                  <a:moveTo>
                    <a:pt x="0" y="152400"/>
                  </a:moveTo>
                  <a:cubicBezTo>
                    <a:pt x="0" y="68199"/>
                    <a:pt x="69596" y="0"/>
                    <a:pt x="155575" y="0"/>
                  </a:cubicBezTo>
                  <a:lnTo>
                    <a:pt x="3471418" y="0"/>
                  </a:lnTo>
                  <a:cubicBezTo>
                    <a:pt x="3557270" y="0"/>
                    <a:pt x="3626993" y="68199"/>
                    <a:pt x="3626993" y="152400"/>
                  </a:cubicBezTo>
                  <a:lnTo>
                    <a:pt x="3626993" y="762000"/>
                  </a:lnTo>
                  <a:cubicBezTo>
                    <a:pt x="3626993" y="846201"/>
                    <a:pt x="3557397" y="914400"/>
                    <a:pt x="3471418" y="914400"/>
                  </a:cubicBezTo>
                  <a:lnTo>
                    <a:pt x="155575" y="914400"/>
                  </a:lnTo>
                  <a:cubicBezTo>
                    <a:pt x="69596" y="914400"/>
                    <a:pt x="0" y="846201"/>
                    <a:pt x="0" y="762000"/>
                  </a:cubicBezTo>
                  <a:close/>
                </a:path>
              </a:pathLst>
            </a:custGeom>
            <a:solidFill>
              <a:srgbClr val="F6F7FB"/>
            </a:solidFill>
          </p:spPr>
        </p:sp>
        <p:sp>
          <p:nvSpPr>
            <p:cNvPr name="Freeform 169" id="169"/>
            <p:cNvSpPr/>
            <p:nvPr/>
          </p:nvSpPr>
          <p:spPr>
            <a:xfrm flipH="false" flipV="false" rot="0">
              <a:off x="0" y="0"/>
              <a:ext cx="3652393" cy="939800"/>
            </a:xfrm>
            <a:custGeom>
              <a:avLst/>
              <a:gdLst/>
              <a:ahLst/>
              <a:cxnLst/>
              <a:rect r="r" b="b" t="t" l="l"/>
              <a:pathLst>
                <a:path h="939800" w="3652393">
                  <a:moveTo>
                    <a:pt x="0" y="165100"/>
                  </a:moveTo>
                  <a:cubicBezTo>
                    <a:pt x="0" y="73660"/>
                    <a:pt x="75565" y="0"/>
                    <a:pt x="168275" y="0"/>
                  </a:cubicBezTo>
                  <a:lnTo>
                    <a:pt x="3484118" y="0"/>
                  </a:lnTo>
                  <a:lnTo>
                    <a:pt x="3484118" y="12700"/>
                  </a:lnTo>
                  <a:lnTo>
                    <a:pt x="3484118" y="0"/>
                  </a:lnTo>
                  <a:cubicBezTo>
                    <a:pt x="3576828" y="0"/>
                    <a:pt x="3652393" y="73660"/>
                    <a:pt x="3652393" y="165100"/>
                  </a:cubicBezTo>
                  <a:lnTo>
                    <a:pt x="3639693" y="165100"/>
                  </a:lnTo>
                  <a:lnTo>
                    <a:pt x="3652393" y="165100"/>
                  </a:lnTo>
                  <a:lnTo>
                    <a:pt x="3652393" y="774700"/>
                  </a:lnTo>
                  <a:lnTo>
                    <a:pt x="3639693" y="774700"/>
                  </a:lnTo>
                  <a:lnTo>
                    <a:pt x="3652393" y="774700"/>
                  </a:lnTo>
                  <a:cubicBezTo>
                    <a:pt x="3652393" y="866140"/>
                    <a:pt x="3576828" y="939800"/>
                    <a:pt x="3484118" y="939800"/>
                  </a:cubicBezTo>
                  <a:lnTo>
                    <a:pt x="3484118" y="927100"/>
                  </a:lnTo>
                  <a:lnTo>
                    <a:pt x="3484118" y="939800"/>
                  </a:lnTo>
                  <a:lnTo>
                    <a:pt x="168275" y="939800"/>
                  </a:lnTo>
                  <a:lnTo>
                    <a:pt x="168275" y="927100"/>
                  </a:lnTo>
                  <a:lnTo>
                    <a:pt x="168275" y="939800"/>
                  </a:lnTo>
                  <a:cubicBezTo>
                    <a:pt x="75565" y="939800"/>
                    <a:pt x="0" y="866140"/>
                    <a:pt x="0" y="774700"/>
                  </a:cubicBezTo>
                  <a:lnTo>
                    <a:pt x="0" y="165100"/>
                  </a:lnTo>
                  <a:lnTo>
                    <a:pt x="12700" y="165100"/>
                  </a:lnTo>
                  <a:lnTo>
                    <a:pt x="0" y="165100"/>
                  </a:lnTo>
                  <a:moveTo>
                    <a:pt x="25400" y="165100"/>
                  </a:moveTo>
                  <a:lnTo>
                    <a:pt x="25400" y="774700"/>
                  </a:lnTo>
                  <a:lnTo>
                    <a:pt x="12700" y="774700"/>
                  </a:lnTo>
                  <a:lnTo>
                    <a:pt x="25400" y="774700"/>
                  </a:lnTo>
                  <a:cubicBezTo>
                    <a:pt x="25400" y="851662"/>
                    <a:pt x="89154" y="914400"/>
                    <a:pt x="168275" y="914400"/>
                  </a:cubicBezTo>
                  <a:lnTo>
                    <a:pt x="3484118" y="914400"/>
                  </a:lnTo>
                  <a:cubicBezTo>
                    <a:pt x="3563239" y="914400"/>
                    <a:pt x="3626993" y="851662"/>
                    <a:pt x="3626993" y="774700"/>
                  </a:cubicBezTo>
                  <a:lnTo>
                    <a:pt x="3626993" y="165100"/>
                  </a:lnTo>
                  <a:cubicBezTo>
                    <a:pt x="3626993" y="88138"/>
                    <a:pt x="3563239" y="25400"/>
                    <a:pt x="3484118" y="25400"/>
                  </a:cubicBezTo>
                  <a:lnTo>
                    <a:pt x="168275" y="25400"/>
                  </a:lnTo>
                  <a:lnTo>
                    <a:pt x="168275" y="12700"/>
                  </a:lnTo>
                  <a:lnTo>
                    <a:pt x="168275" y="25400"/>
                  </a:lnTo>
                  <a:cubicBezTo>
                    <a:pt x="89154" y="25400"/>
                    <a:pt x="25400" y="88138"/>
                    <a:pt x="25400" y="165100"/>
                  </a:cubicBez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170" id="170"/>
          <p:cNvGrpSpPr/>
          <p:nvPr/>
        </p:nvGrpSpPr>
        <p:grpSpPr>
          <a:xfrm rot="0">
            <a:off x="14470037" y="7324344"/>
            <a:ext cx="2583066" cy="480060"/>
            <a:chOff x="0" y="0"/>
            <a:chExt cx="3444088" cy="640080"/>
          </a:xfrm>
        </p:grpSpPr>
        <p:sp>
          <p:nvSpPr>
            <p:cNvPr name="Freeform 171" id="171"/>
            <p:cNvSpPr/>
            <p:nvPr/>
          </p:nvSpPr>
          <p:spPr>
            <a:xfrm flipH="false" flipV="false" rot="0">
              <a:off x="0" y="0"/>
              <a:ext cx="3444088" cy="640080"/>
            </a:xfrm>
            <a:custGeom>
              <a:avLst/>
              <a:gdLst/>
              <a:ahLst/>
              <a:cxnLst/>
              <a:rect r="r" b="b" t="t" l="l"/>
              <a:pathLst>
                <a:path h="640080" w="3444088">
                  <a:moveTo>
                    <a:pt x="0" y="0"/>
                  </a:moveTo>
                  <a:lnTo>
                    <a:pt x="3444088" y="0"/>
                  </a:lnTo>
                  <a:lnTo>
                    <a:pt x="3444088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4843" r="0" b="-54843"/>
              </a:stretch>
            </a:blipFill>
          </p:spPr>
        </p:sp>
        <p:sp>
          <p:nvSpPr>
            <p:cNvPr name="TextBox 172" id="172"/>
            <p:cNvSpPr txBox="true"/>
            <p:nvPr/>
          </p:nvSpPr>
          <p:spPr>
            <a:xfrm>
              <a:off x="0" y="-38100"/>
              <a:ext cx="3444088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070"/>
                </a:lnSpc>
              </a:pPr>
              <a:r>
                <a:rPr lang="en-US" sz="1725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KPI 4</a:t>
              </a:r>
            </a:p>
          </p:txBody>
        </p:sp>
      </p:grpSp>
      <p:grpSp>
        <p:nvGrpSpPr>
          <p:cNvPr name="Group 173" id="173"/>
          <p:cNvGrpSpPr/>
          <p:nvPr/>
        </p:nvGrpSpPr>
        <p:grpSpPr>
          <a:xfrm rot="0">
            <a:off x="813435" y="9180195"/>
            <a:ext cx="16660673" cy="773430"/>
            <a:chOff x="0" y="0"/>
            <a:chExt cx="22214230" cy="1031240"/>
          </a:xfrm>
        </p:grpSpPr>
        <p:sp>
          <p:nvSpPr>
            <p:cNvPr name="Freeform 174" id="174"/>
            <p:cNvSpPr/>
            <p:nvPr/>
          </p:nvSpPr>
          <p:spPr>
            <a:xfrm flipH="false" flipV="false" rot="0">
              <a:off x="12700" y="12700"/>
              <a:ext cx="22188805" cy="1005840"/>
            </a:xfrm>
            <a:custGeom>
              <a:avLst/>
              <a:gdLst/>
              <a:ahLst/>
              <a:cxnLst/>
              <a:rect r="r" b="b" t="t" l="l"/>
              <a:pathLst>
                <a:path h="1005840" w="22188805">
                  <a:moveTo>
                    <a:pt x="0" y="0"/>
                  </a:moveTo>
                  <a:lnTo>
                    <a:pt x="22188805" y="0"/>
                  </a:lnTo>
                  <a:lnTo>
                    <a:pt x="22188805" y="1005840"/>
                  </a:lnTo>
                  <a:lnTo>
                    <a:pt x="0" y="1005840"/>
                  </a:lnTo>
                  <a:close/>
                </a:path>
              </a:pathLst>
            </a:custGeom>
            <a:solidFill>
              <a:srgbClr val="F6F7FB"/>
            </a:solidFill>
          </p:spPr>
        </p:sp>
        <p:sp>
          <p:nvSpPr>
            <p:cNvPr name="Freeform 175" id="175"/>
            <p:cNvSpPr/>
            <p:nvPr/>
          </p:nvSpPr>
          <p:spPr>
            <a:xfrm flipH="false" flipV="false" rot="0">
              <a:off x="0" y="0"/>
              <a:ext cx="22214205" cy="1031240"/>
            </a:xfrm>
            <a:custGeom>
              <a:avLst/>
              <a:gdLst/>
              <a:ahLst/>
              <a:cxnLst/>
              <a:rect r="r" b="b" t="t" l="l"/>
              <a:pathLst>
                <a:path h="1031240" w="22214205">
                  <a:moveTo>
                    <a:pt x="12700" y="0"/>
                  </a:moveTo>
                  <a:lnTo>
                    <a:pt x="22201505" y="0"/>
                  </a:lnTo>
                  <a:cubicBezTo>
                    <a:pt x="22208491" y="0"/>
                    <a:pt x="22214205" y="5715"/>
                    <a:pt x="22214205" y="12700"/>
                  </a:cubicBezTo>
                  <a:lnTo>
                    <a:pt x="22214205" y="1018540"/>
                  </a:lnTo>
                  <a:cubicBezTo>
                    <a:pt x="22214205" y="1025525"/>
                    <a:pt x="22208491" y="1031240"/>
                    <a:pt x="22201505" y="1031240"/>
                  </a:cubicBezTo>
                  <a:lnTo>
                    <a:pt x="12700" y="1031240"/>
                  </a:lnTo>
                  <a:cubicBezTo>
                    <a:pt x="5715" y="1031240"/>
                    <a:pt x="0" y="1025525"/>
                    <a:pt x="0" y="101854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018540"/>
                  </a:lnTo>
                  <a:lnTo>
                    <a:pt x="12700" y="1018540"/>
                  </a:lnTo>
                  <a:lnTo>
                    <a:pt x="12700" y="1005840"/>
                  </a:lnTo>
                  <a:lnTo>
                    <a:pt x="22201505" y="1005840"/>
                  </a:lnTo>
                  <a:lnTo>
                    <a:pt x="22201505" y="1018540"/>
                  </a:lnTo>
                  <a:lnTo>
                    <a:pt x="22188805" y="1018540"/>
                  </a:lnTo>
                  <a:lnTo>
                    <a:pt x="22188805" y="12700"/>
                  </a:lnTo>
                  <a:lnTo>
                    <a:pt x="22201505" y="12700"/>
                  </a:lnTo>
                  <a:lnTo>
                    <a:pt x="22201505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176" id="176"/>
          <p:cNvGrpSpPr/>
          <p:nvPr/>
        </p:nvGrpSpPr>
        <p:grpSpPr>
          <a:xfrm rot="0">
            <a:off x="1165860" y="9354312"/>
            <a:ext cx="15955823" cy="480060"/>
            <a:chOff x="0" y="0"/>
            <a:chExt cx="21274430" cy="640080"/>
          </a:xfrm>
        </p:grpSpPr>
        <p:sp>
          <p:nvSpPr>
            <p:cNvPr name="Freeform 177" id="177"/>
            <p:cNvSpPr/>
            <p:nvPr/>
          </p:nvSpPr>
          <p:spPr>
            <a:xfrm flipH="false" flipV="false" rot="0">
              <a:off x="0" y="0"/>
              <a:ext cx="21274430" cy="640080"/>
            </a:xfrm>
            <a:custGeom>
              <a:avLst/>
              <a:gdLst/>
              <a:ahLst/>
              <a:cxnLst/>
              <a:rect r="r" b="b" t="t" l="l"/>
              <a:pathLst>
                <a:path h="640080" w="21274430">
                  <a:moveTo>
                    <a:pt x="0" y="0"/>
                  </a:moveTo>
                  <a:lnTo>
                    <a:pt x="21274430" y="0"/>
                  </a:lnTo>
                  <a:lnTo>
                    <a:pt x="2127443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97626" r="0" b="-597626"/>
              </a:stretch>
            </a:blipFill>
          </p:spPr>
        </p:sp>
        <p:sp>
          <p:nvSpPr>
            <p:cNvPr name="TextBox 178" id="178"/>
            <p:cNvSpPr txBox="true"/>
            <p:nvPr/>
          </p:nvSpPr>
          <p:spPr>
            <a:xfrm>
              <a:off x="0" y="-38100"/>
              <a:ext cx="2127443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Nota / Note: cambia Q1–Q4 por meses, sprints o fases si lo prefieres.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525" y="-9525"/>
            <a:ext cx="18306593" cy="636270"/>
            <a:chOff x="0" y="0"/>
            <a:chExt cx="24408790" cy="8483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2700" y="12700"/>
              <a:ext cx="24383364" cy="822960"/>
            </a:xfrm>
            <a:custGeom>
              <a:avLst/>
              <a:gdLst/>
              <a:ahLst/>
              <a:cxnLst/>
              <a:rect r="r" b="b" t="t" l="l"/>
              <a:pathLst>
                <a:path h="822960" w="24383364">
                  <a:moveTo>
                    <a:pt x="0" y="0"/>
                  </a:moveTo>
                  <a:lnTo>
                    <a:pt x="24383364" y="0"/>
                  </a:lnTo>
                  <a:lnTo>
                    <a:pt x="24383364" y="822960"/>
                  </a:lnTo>
                  <a:lnTo>
                    <a:pt x="0" y="822960"/>
                  </a:lnTo>
                  <a:close/>
                </a:path>
              </a:pathLst>
            </a:custGeom>
            <a:solidFill>
              <a:srgbClr val="F6F7FB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408764" cy="848360"/>
            </a:xfrm>
            <a:custGeom>
              <a:avLst/>
              <a:gdLst/>
              <a:ahLst/>
              <a:cxnLst/>
              <a:rect r="r" b="b" t="t" l="l"/>
              <a:pathLst>
                <a:path h="848360" w="24408764">
                  <a:moveTo>
                    <a:pt x="12700" y="0"/>
                  </a:moveTo>
                  <a:lnTo>
                    <a:pt x="24396064" y="0"/>
                  </a:lnTo>
                  <a:cubicBezTo>
                    <a:pt x="24403050" y="0"/>
                    <a:pt x="24408764" y="5715"/>
                    <a:pt x="24408764" y="12700"/>
                  </a:cubicBezTo>
                  <a:lnTo>
                    <a:pt x="24408764" y="835660"/>
                  </a:lnTo>
                  <a:cubicBezTo>
                    <a:pt x="24408764" y="842645"/>
                    <a:pt x="24403050" y="848360"/>
                    <a:pt x="24396064" y="848360"/>
                  </a:cubicBezTo>
                  <a:lnTo>
                    <a:pt x="12700" y="848360"/>
                  </a:lnTo>
                  <a:cubicBezTo>
                    <a:pt x="5715" y="848360"/>
                    <a:pt x="0" y="842645"/>
                    <a:pt x="0" y="8356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835660"/>
                  </a:lnTo>
                  <a:lnTo>
                    <a:pt x="12700" y="835660"/>
                  </a:lnTo>
                  <a:lnTo>
                    <a:pt x="12700" y="822960"/>
                  </a:lnTo>
                  <a:lnTo>
                    <a:pt x="24396064" y="822960"/>
                  </a:lnTo>
                  <a:lnTo>
                    <a:pt x="24396064" y="835660"/>
                  </a:lnTo>
                  <a:lnTo>
                    <a:pt x="24383364" y="835660"/>
                  </a:lnTo>
                  <a:lnTo>
                    <a:pt x="24383364" y="12700"/>
                  </a:lnTo>
                  <a:lnTo>
                    <a:pt x="24396064" y="12700"/>
                  </a:lnTo>
                  <a:lnTo>
                    <a:pt x="24396064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6F7FB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822960" y="109728"/>
            <a:ext cx="9715043" cy="411480"/>
            <a:chOff x="0" y="0"/>
            <a:chExt cx="12953390" cy="54864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953390" cy="548640"/>
            </a:xfrm>
            <a:custGeom>
              <a:avLst/>
              <a:gdLst/>
              <a:ahLst/>
              <a:cxnLst/>
              <a:rect r="r" b="b" t="t" l="l"/>
              <a:pathLst>
                <a:path h="548640" w="12953390">
                  <a:moveTo>
                    <a:pt x="0" y="0"/>
                  </a:moveTo>
                  <a:lnTo>
                    <a:pt x="12953390" y="0"/>
                  </a:lnTo>
                  <a:lnTo>
                    <a:pt x="1295339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10041" r="0" b="-410041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2953390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Zigzag Timeline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880903" y="137160"/>
            <a:ext cx="6583680" cy="411480"/>
            <a:chOff x="0" y="0"/>
            <a:chExt cx="8778240" cy="54864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778240" cy="548640"/>
            </a:xfrm>
            <a:custGeom>
              <a:avLst/>
              <a:gdLst/>
              <a:ahLst/>
              <a:cxnLst/>
              <a:rect r="r" b="b" t="t" l="l"/>
              <a:pathLst>
                <a:path h="548640" w="8778240">
                  <a:moveTo>
                    <a:pt x="0" y="0"/>
                  </a:moveTo>
                  <a:lnTo>
                    <a:pt x="8778240" y="0"/>
                  </a:lnTo>
                  <a:lnTo>
                    <a:pt x="877824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61760" r="0" b="-26176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28575"/>
              <a:ext cx="877824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980"/>
                </a:lnSpc>
              </a:pPr>
              <a:r>
                <a:rPr lang="en-US" sz="165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Dynamic / Dinámica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22960" y="1028700"/>
            <a:ext cx="16641623" cy="754380"/>
            <a:chOff x="0" y="0"/>
            <a:chExt cx="22188830" cy="100584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2188830" cy="1005840"/>
            </a:xfrm>
            <a:custGeom>
              <a:avLst/>
              <a:gdLst/>
              <a:ahLst/>
              <a:cxnLst/>
              <a:rect r="r" b="b" t="t" l="l"/>
              <a:pathLst>
                <a:path h="1005840" w="22188830">
                  <a:moveTo>
                    <a:pt x="0" y="0"/>
                  </a:moveTo>
                  <a:lnTo>
                    <a:pt x="22188830" y="0"/>
                  </a:lnTo>
                  <a:lnTo>
                    <a:pt x="2218883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79839" r="0" b="-379839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76200"/>
              <a:ext cx="22188830" cy="10820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680"/>
                </a:lnSpc>
              </a:pPr>
              <a:r>
                <a:rPr lang="en-US" sz="39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Timeline en zigzag / Zigzag timeline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822960" y="1851660"/>
            <a:ext cx="16641623" cy="480060"/>
            <a:chOff x="0" y="0"/>
            <a:chExt cx="22188830" cy="64008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2188830" cy="640080"/>
            </a:xfrm>
            <a:custGeom>
              <a:avLst/>
              <a:gdLst/>
              <a:ahLst/>
              <a:cxnLst/>
              <a:rect r="r" b="b" t="t" l="l"/>
              <a:pathLst>
                <a:path h="640080" w="22188830">
                  <a:moveTo>
                    <a:pt x="0" y="0"/>
                  </a:moveTo>
                  <a:lnTo>
                    <a:pt x="22188830" y="0"/>
                  </a:lnTo>
                  <a:lnTo>
                    <a:pt x="2218883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25462" r="0" b="-625462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22188830" cy="6877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Sensación dinámica pero ordenada: ideal para storytelling.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343025" y="4429125"/>
            <a:ext cx="1085850" cy="57150"/>
            <a:chOff x="0" y="0"/>
            <a:chExt cx="1447800" cy="76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38100" y="0"/>
              <a:ext cx="1371600" cy="76200"/>
            </a:xfrm>
            <a:custGeom>
              <a:avLst/>
              <a:gdLst/>
              <a:ahLst/>
              <a:cxnLst/>
              <a:rect r="r" b="b" t="t" l="l"/>
              <a:pathLst>
                <a:path h="76200" w="1371600">
                  <a:moveTo>
                    <a:pt x="0" y="0"/>
                  </a:moveTo>
                  <a:lnTo>
                    <a:pt x="1371600" y="0"/>
                  </a:lnTo>
                  <a:lnTo>
                    <a:pt x="137160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6D28D9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3057525" y="4429125"/>
            <a:ext cx="2457450" cy="57150"/>
            <a:chOff x="0" y="0"/>
            <a:chExt cx="3276600" cy="762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38100" y="0"/>
              <a:ext cx="3200400" cy="76200"/>
            </a:xfrm>
            <a:custGeom>
              <a:avLst/>
              <a:gdLst/>
              <a:ahLst/>
              <a:cxnLst/>
              <a:rect r="r" b="b" t="t" l="l"/>
              <a:pathLst>
                <a:path h="76200" w="3200400">
                  <a:moveTo>
                    <a:pt x="0" y="0"/>
                  </a:moveTo>
                  <a:lnTo>
                    <a:pt x="3200400" y="0"/>
                  </a:lnTo>
                  <a:lnTo>
                    <a:pt x="320040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6D28D9"/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6143625" y="4429125"/>
            <a:ext cx="2457450" cy="57150"/>
            <a:chOff x="0" y="0"/>
            <a:chExt cx="3276600" cy="762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38100" y="0"/>
              <a:ext cx="3200400" cy="76200"/>
            </a:xfrm>
            <a:custGeom>
              <a:avLst/>
              <a:gdLst/>
              <a:ahLst/>
              <a:cxnLst/>
              <a:rect r="r" b="b" t="t" l="l"/>
              <a:pathLst>
                <a:path h="76200" w="3200400">
                  <a:moveTo>
                    <a:pt x="0" y="0"/>
                  </a:moveTo>
                  <a:lnTo>
                    <a:pt x="3200400" y="0"/>
                  </a:lnTo>
                  <a:lnTo>
                    <a:pt x="320040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6D28D9"/>
            </a:solid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9229725" y="4429125"/>
            <a:ext cx="2457450" cy="57150"/>
            <a:chOff x="0" y="0"/>
            <a:chExt cx="3276600" cy="762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38100" y="0"/>
              <a:ext cx="3200400" cy="76200"/>
            </a:xfrm>
            <a:custGeom>
              <a:avLst/>
              <a:gdLst/>
              <a:ahLst/>
              <a:cxnLst/>
              <a:rect r="r" b="b" t="t" l="l"/>
              <a:pathLst>
                <a:path h="76200" w="3200400">
                  <a:moveTo>
                    <a:pt x="0" y="0"/>
                  </a:moveTo>
                  <a:lnTo>
                    <a:pt x="3200400" y="0"/>
                  </a:lnTo>
                  <a:lnTo>
                    <a:pt x="320040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6D28D9"/>
            </a:solid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2315825" y="4429125"/>
            <a:ext cx="2457450" cy="57150"/>
            <a:chOff x="0" y="0"/>
            <a:chExt cx="3276600" cy="76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38100" y="0"/>
              <a:ext cx="3200400" cy="76200"/>
            </a:xfrm>
            <a:custGeom>
              <a:avLst/>
              <a:gdLst/>
              <a:ahLst/>
              <a:cxnLst/>
              <a:rect r="r" b="b" t="t" l="l"/>
              <a:pathLst>
                <a:path h="76200" w="3200400">
                  <a:moveTo>
                    <a:pt x="0" y="0"/>
                  </a:moveTo>
                  <a:lnTo>
                    <a:pt x="3200400" y="0"/>
                  </a:lnTo>
                  <a:lnTo>
                    <a:pt x="320040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6D28D9"/>
            </a:solid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5401925" y="4429125"/>
            <a:ext cx="1542593" cy="57150"/>
            <a:chOff x="0" y="0"/>
            <a:chExt cx="2056790" cy="762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38100" y="0"/>
              <a:ext cx="1980565" cy="76200"/>
            </a:xfrm>
            <a:custGeom>
              <a:avLst/>
              <a:gdLst/>
              <a:ahLst/>
              <a:cxnLst/>
              <a:rect r="r" b="b" t="t" l="l"/>
              <a:pathLst>
                <a:path h="76200" w="1980565">
                  <a:moveTo>
                    <a:pt x="0" y="0"/>
                  </a:moveTo>
                  <a:lnTo>
                    <a:pt x="1980565" y="0"/>
                  </a:lnTo>
                  <a:lnTo>
                    <a:pt x="1980565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6D28D9"/>
            </a:solid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2541651" y="4256151"/>
            <a:ext cx="403098" cy="403098"/>
            <a:chOff x="0" y="0"/>
            <a:chExt cx="537464" cy="537464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12700" y="12700"/>
              <a:ext cx="512064" cy="512064"/>
            </a:xfrm>
            <a:custGeom>
              <a:avLst/>
              <a:gdLst/>
              <a:ahLst/>
              <a:cxnLst/>
              <a:rect r="r" b="b" t="t" l="l"/>
              <a:pathLst>
                <a:path h="512064" w="512064">
                  <a:moveTo>
                    <a:pt x="0" y="256032"/>
                  </a:moveTo>
                  <a:cubicBezTo>
                    <a:pt x="0" y="114681"/>
                    <a:pt x="114681" y="0"/>
                    <a:pt x="256032" y="0"/>
                  </a:cubicBezTo>
                  <a:cubicBezTo>
                    <a:pt x="397383" y="0"/>
                    <a:pt x="512064" y="114681"/>
                    <a:pt x="512064" y="256032"/>
                  </a:cubicBezTo>
                  <a:cubicBezTo>
                    <a:pt x="512064" y="397383"/>
                    <a:pt x="397383" y="512064"/>
                    <a:pt x="256032" y="512064"/>
                  </a:cubicBezTo>
                  <a:cubicBezTo>
                    <a:pt x="114681" y="512064"/>
                    <a:pt x="0" y="397383"/>
                    <a:pt x="0" y="256032"/>
                  </a:cubicBezTo>
                  <a:close/>
                </a:path>
              </a:pathLst>
            </a:custGeom>
            <a:solidFill>
              <a:srgbClr val="4C6FFF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537464" cy="537464"/>
            </a:xfrm>
            <a:custGeom>
              <a:avLst/>
              <a:gdLst/>
              <a:ahLst/>
              <a:cxnLst/>
              <a:rect r="r" b="b" t="t" l="l"/>
              <a:pathLst>
                <a:path h="537464" w="537464">
                  <a:moveTo>
                    <a:pt x="0" y="268732"/>
                  </a:moveTo>
                  <a:cubicBezTo>
                    <a:pt x="0" y="120269"/>
                    <a:pt x="120269" y="0"/>
                    <a:pt x="268732" y="0"/>
                  </a:cubicBezTo>
                  <a:lnTo>
                    <a:pt x="268732" y="12700"/>
                  </a:lnTo>
                  <a:lnTo>
                    <a:pt x="268732" y="0"/>
                  </a:lnTo>
                  <a:cubicBezTo>
                    <a:pt x="417195" y="0"/>
                    <a:pt x="537464" y="120269"/>
                    <a:pt x="537464" y="268732"/>
                  </a:cubicBezTo>
                  <a:lnTo>
                    <a:pt x="524764" y="268732"/>
                  </a:lnTo>
                  <a:lnTo>
                    <a:pt x="537464" y="268732"/>
                  </a:lnTo>
                  <a:cubicBezTo>
                    <a:pt x="537464" y="417195"/>
                    <a:pt x="417195" y="537464"/>
                    <a:pt x="268732" y="537464"/>
                  </a:cubicBezTo>
                  <a:lnTo>
                    <a:pt x="268732" y="524764"/>
                  </a:lnTo>
                  <a:lnTo>
                    <a:pt x="268732" y="537464"/>
                  </a:lnTo>
                  <a:cubicBezTo>
                    <a:pt x="120269" y="537464"/>
                    <a:pt x="0" y="417195"/>
                    <a:pt x="0" y="268732"/>
                  </a:cubicBezTo>
                  <a:lnTo>
                    <a:pt x="12700" y="268732"/>
                  </a:lnTo>
                  <a:lnTo>
                    <a:pt x="25400" y="268732"/>
                  </a:lnTo>
                  <a:lnTo>
                    <a:pt x="12700" y="268732"/>
                  </a:lnTo>
                  <a:lnTo>
                    <a:pt x="0" y="268732"/>
                  </a:lnTo>
                  <a:moveTo>
                    <a:pt x="25400" y="268732"/>
                  </a:moveTo>
                  <a:cubicBezTo>
                    <a:pt x="25400" y="275717"/>
                    <a:pt x="19685" y="281432"/>
                    <a:pt x="12700" y="281432"/>
                  </a:cubicBezTo>
                  <a:cubicBezTo>
                    <a:pt x="5715" y="281432"/>
                    <a:pt x="0" y="275717"/>
                    <a:pt x="0" y="268732"/>
                  </a:cubicBezTo>
                  <a:cubicBezTo>
                    <a:pt x="0" y="261747"/>
                    <a:pt x="5715" y="256032"/>
                    <a:pt x="12700" y="256032"/>
                  </a:cubicBezTo>
                  <a:cubicBezTo>
                    <a:pt x="19685" y="256032"/>
                    <a:pt x="25400" y="261747"/>
                    <a:pt x="25400" y="268732"/>
                  </a:cubicBezTo>
                  <a:cubicBezTo>
                    <a:pt x="25400" y="403098"/>
                    <a:pt x="134366" y="512064"/>
                    <a:pt x="268732" y="512064"/>
                  </a:cubicBezTo>
                  <a:cubicBezTo>
                    <a:pt x="403098" y="512064"/>
                    <a:pt x="512064" y="403098"/>
                    <a:pt x="512064" y="268732"/>
                  </a:cubicBezTo>
                  <a:cubicBezTo>
                    <a:pt x="512064" y="134366"/>
                    <a:pt x="403098" y="25400"/>
                    <a:pt x="268732" y="25400"/>
                  </a:cubicBezTo>
                  <a:lnTo>
                    <a:pt x="268732" y="12700"/>
                  </a:lnTo>
                  <a:lnTo>
                    <a:pt x="268732" y="25400"/>
                  </a:lnTo>
                  <a:cubicBezTo>
                    <a:pt x="134366" y="25400"/>
                    <a:pt x="25400" y="134366"/>
                    <a:pt x="25400" y="26873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32" id="32"/>
          <p:cNvGrpSpPr/>
          <p:nvPr/>
        </p:nvGrpSpPr>
        <p:grpSpPr>
          <a:xfrm rot="0">
            <a:off x="847725" y="2390775"/>
            <a:ext cx="3790950" cy="1664970"/>
            <a:chOff x="0" y="0"/>
            <a:chExt cx="5054600" cy="221996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12700" y="12700"/>
              <a:ext cx="5029200" cy="2194560"/>
            </a:xfrm>
            <a:custGeom>
              <a:avLst/>
              <a:gdLst/>
              <a:ahLst/>
              <a:cxnLst/>
              <a:rect r="r" b="b" t="t" l="l"/>
              <a:pathLst>
                <a:path h="2194560" w="5029200">
                  <a:moveTo>
                    <a:pt x="0" y="0"/>
                  </a:moveTo>
                  <a:lnTo>
                    <a:pt x="5029200" y="0"/>
                  </a:lnTo>
                  <a:lnTo>
                    <a:pt x="5029200" y="2194560"/>
                  </a:lnTo>
                  <a:lnTo>
                    <a:pt x="0" y="219456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5054600" cy="2219960"/>
            </a:xfrm>
            <a:custGeom>
              <a:avLst/>
              <a:gdLst/>
              <a:ahLst/>
              <a:cxnLst/>
              <a:rect r="r" b="b" t="t" l="l"/>
              <a:pathLst>
                <a:path h="2219960" w="5054600">
                  <a:moveTo>
                    <a:pt x="12700" y="0"/>
                  </a:moveTo>
                  <a:lnTo>
                    <a:pt x="5041900" y="0"/>
                  </a:lnTo>
                  <a:cubicBezTo>
                    <a:pt x="5048885" y="0"/>
                    <a:pt x="5054600" y="5715"/>
                    <a:pt x="5054600" y="12700"/>
                  </a:cubicBezTo>
                  <a:lnTo>
                    <a:pt x="5054600" y="2207260"/>
                  </a:lnTo>
                  <a:cubicBezTo>
                    <a:pt x="5054600" y="2214245"/>
                    <a:pt x="5048885" y="2219960"/>
                    <a:pt x="5041900" y="2219960"/>
                  </a:cubicBezTo>
                  <a:lnTo>
                    <a:pt x="12700" y="2219960"/>
                  </a:lnTo>
                  <a:cubicBezTo>
                    <a:pt x="5715" y="2219960"/>
                    <a:pt x="0" y="2214245"/>
                    <a:pt x="0" y="22072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207260"/>
                  </a:lnTo>
                  <a:lnTo>
                    <a:pt x="12700" y="2207260"/>
                  </a:lnTo>
                  <a:lnTo>
                    <a:pt x="12700" y="2194560"/>
                  </a:lnTo>
                  <a:lnTo>
                    <a:pt x="5041900" y="2194560"/>
                  </a:lnTo>
                  <a:lnTo>
                    <a:pt x="5041900" y="2207260"/>
                  </a:lnTo>
                  <a:lnTo>
                    <a:pt x="5029200" y="2207260"/>
                  </a:lnTo>
                  <a:lnTo>
                    <a:pt x="5029200" y="12700"/>
                  </a:lnTo>
                  <a:lnTo>
                    <a:pt x="5041900" y="12700"/>
                  </a:lnTo>
                  <a:lnTo>
                    <a:pt x="504190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847725" y="2390775"/>
            <a:ext cx="183642" cy="1664970"/>
            <a:chOff x="0" y="0"/>
            <a:chExt cx="244856" cy="221996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12700" y="12700"/>
              <a:ext cx="219456" cy="2194560"/>
            </a:xfrm>
            <a:custGeom>
              <a:avLst/>
              <a:gdLst/>
              <a:ahLst/>
              <a:cxnLst/>
              <a:rect r="r" b="b" t="t" l="l"/>
              <a:pathLst>
                <a:path h="2194560" w="219456">
                  <a:moveTo>
                    <a:pt x="0" y="0"/>
                  </a:moveTo>
                  <a:lnTo>
                    <a:pt x="219456" y="0"/>
                  </a:lnTo>
                  <a:lnTo>
                    <a:pt x="219456" y="2194560"/>
                  </a:lnTo>
                  <a:lnTo>
                    <a:pt x="0" y="2194560"/>
                  </a:lnTo>
                  <a:close/>
                </a:path>
              </a:pathLst>
            </a:custGeom>
            <a:solidFill>
              <a:srgbClr val="4C6FFF"/>
            </a:solidFill>
          </p:spPr>
        </p:sp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244856" cy="2219960"/>
            </a:xfrm>
            <a:custGeom>
              <a:avLst/>
              <a:gdLst/>
              <a:ahLst/>
              <a:cxnLst/>
              <a:rect r="r" b="b" t="t" l="l"/>
              <a:pathLst>
                <a:path h="2219960" w="244856">
                  <a:moveTo>
                    <a:pt x="12700" y="0"/>
                  </a:moveTo>
                  <a:lnTo>
                    <a:pt x="232156" y="0"/>
                  </a:lnTo>
                  <a:cubicBezTo>
                    <a:pt x="239141" y="0"/>
                    <a:pt x="244856" y="5715"/>
                    <a:pt x="244856" y="12700"/>
                  </a:cubicBezTo>
                  <a:lnTo>
                    <a:pt x="244856" y="2207260"/>
                  </a:lnTo>
                  <a:cubicBezTo>
                    <a:pt x="244856" y="2214245"/>
                    <a:pt x="239141" y="2219960"/>
                    <a:pt x="232156" y="2219960"/>
                  </a:cubicBezTo>
                  <a:lnTo>
                    <a:pt x="12700" y="2219960"/>
                  </a:lnTo>
                  <a:cubicBezTo>
                    <a:pt x="5715" y="2219960"/>
                    <a:pt x="0" y="2214245"/>
                    <a:pt x="0" y="22072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207260"/>
                  </a:lnTo>
                  <a:lnTo>
                    <a:pt x="12700" y="2207260"/>
                  </a:lnTo>
                  <a:lnTo>
                    <a:pt x="12700" y="2194560"/>
                  </a:lnTo>
                  <a:lnTo>
                    <a:pt x="232156" y="2194560"/>
                  </a:lnTo>
                  <a:lnTo>
                    <a:pt x="232156" y="2207260"/>
                  </a:lnTo>
                  <a:lnTo>
                    <a:pt x="219456" y="2207260"/>
                  </a:lnTo>
                  <a:lnTo>
                    <a:pt x="219456" y="12700"/>
                  </a:lnTo>
                  <a:lnTo>
                    <a:pt x="232156" y="12700"/>
                  </a:lnTo>
                  <a:lnTo>
                    <a:pt x="232156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4C6FFF"/>
            </a:solidFill>
          </p:spPr>
        </p:sp>
      </p:grpSp>
      <p:grpSp>
        <p:nvGrpSpPr>
          <p:cNvPr name="Group 38" id="38"/>
          <p:cNvGrpSpPr/>
          <p:nvPr/>
        </p:nvGrpSpPr>
        <p:grpSpPr>
          <a:xfrm rot="0">
            <a:off x="1159002" y="2647188"/>
            <a:ext cx="3291840" cy="480060"/>
            <a:chOff x="0" y="0"/>
            <a:chExt cx="4389120" cy="64008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4389120" cy="640080"/>
            </a:xfrm>
            <a:custGeom>
              <a:avLst/>
              <a:gdLst/>
              <a:ahLst/>
              <a:cxnLst/>
              <a:rect r="r" b="b" t="t" l="l"/>
              <a:pathLst>
                <a:path h="640080" w="4389120">
                  <a:moveTo>
                    <a:pt x="0" y="0"/>
                  </a:moveTo>
                  <a:lnTo>
                    <a:pt x="4389120" y="0"/>
                  </a:lnTo>
                  <a:lnTo>
                    <a:pt x="438912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3611" r="0" b="-83611"/>
              </a:stretch>
            </a:blip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38100"/>
              <a:ext cx="438912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Hito 1 / Step 1</a:t>
              </a:r>
            </a:p>
          </p:txBody>
        </p:sp>
      </p:grpSp>
      <p:sp>
        <p:nvSpPr>
          <p:cNvPr name="TextBox 41" id="41"/>
          <p:cNvSpPr txBox="true"/>
          <p:nvPr/>
        </p:nvSpPr>
        <p:spPr>
          <a:xfrm rot="0">
            <a:off x="1250442" y="3203448"/>
            <a:ext cx="3108960" cy="605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6B7280"/>
                </a:solidFill>
                <a:latin typeface="Calibri (MS)"/>
                <a:ea typeface="Calibri (MS)"/>
                <a:cs typeface="Calibri (MS)"/>
                <a:sym typeface="Calibri (MS)"/>
              </a:rPr>
              <a:t>Idea en 1–2 líneas para explicar rápido.</a:t>
            </a:r>
          </a:p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6B7280"/>
                </a:solidFill>
                <a:latin typeface="Calibri (MS)"/>
                <a:ea typeface="Calibri (MS)"/>
                <a:cs typeface="Calibri (MS)"/>
                <a:sym typeface="Calibri (MS)"/>
              </a:rPr>
              <a:t>1–2 lines for a clear explanation.</a:t>
            </a:r>
          </a:p>
        </p:txBody>
      </p:sp>
      <p:grpSp>
        <p:nvGrpSpPr>
          <p:cNvPr name="Group 42" id="42"/>
          <p:cNvGrpSpPr/>
          <p:nvPr/>
        </p:nvGrpSpPr>
        <p:grpSpPr>
          <a:xfrm rot="0">
            <a:off x="2714625" y="4017645"/>
            <a:ext cx="57150" cy="166878"/>
            <a:chOff x="0" y="0"/>
            <a:chExt cx="76200" cy="222504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38100"/>
              <a:ext cx="76200" cy="146304"/>
            </a:xfrm>
            <a:custGeom>
              <a:avLst/>
              <a:gdLst/>
              <a:ahLst/>
              <a:cxnLst/>
              <a:rect r="r" b="b" t="t" l="l"/>
              <a:pathLst>
                <a:path h="146304" w="76200">
                  <a:moveTo>
                    <a:pt x="76200" y="0"/>
                  </a:moveTo>
                  <a:lnTo>
                    <a:pt x="76200" y="146304"/>
                  </a:lnTo>
                  <a:lnTo>
                    <a:pt x="0" y="1463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44" id="44"/>
          <p:cNvGrpSpPr/>
          <p:nvPr/>
        </p:nvGrpSpPr>
        <p:grpSpPr>
          <a:xfrm rot="0">
            <a:off x="5627751" y="4256151"/>
            <a:ext cx="403098" cy="403098"/>
            <a:chOff x="0" y="0"/>
            <a:chExt cx="537464" cy="537464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12700" y="12700"/>
              <a:ext cx="512064" cy="512064"/>
            </a:xfrm>
            <a:custGeom>
              <a:avLst/>
              <a:gdLst/>
              <a:ahLst/>
              <a:cxnLst/>
              <a:rect r="r" b="b" t="t" l="l"/>
              <a:pathLst>
                <a:path h="512064" w="512064">
                  <a:moveTo>
                    <a:pt x="0" y="256032"/>
                  </a:moveTo>
                  <a:cubicBezTo>
                    <a:pt x="0" y="114681"/>
                    <a:pt x="114681" y="0"/>
                    <a:pt x="256032" y="0"/>
                  </a:cubicBezTo>
                  <a:cubicBezTo>
                    <a:pt x="397383" y="0"/>
                    <a:pt x="512064" y="114681"/>
                    <a:pt x="512064" y="256032"/>
                  </a:cubicBezTo>
                  <a:cubicBezTo>
                    <a:pt x="512064" y="397383"/>
                    <a:pt x="397383" y="512064"/>
                    <a:pt x="256032" y="512064"/>
                  </a:cubicBezTo>
                  <a:cubicBezTo>
                    <a:pt x="114681" y="512064"/>
                    <a:pt x="0" y="397383"/>
                    <a:pt x="0" y="256032"/>
                  </a:cubicBezTo>
                  <a:close/>
                </a:path>
              </a:pathLst>
            </a:custGeom>
            <a:solidFill>
              <a:srgbClr val="FF6B6B"/>
            </a:solidFill>
          </p:spPr>
        </p:sp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537464" cy="537464"/>
            </a:xfrm>
            <a:custGeom>
              <a:avLst/>
              <a:gdLst/>
              <a:ahLst/>
              <a:cxnLst/>
              <a:rect r="r" b="b" t="t" l="l"/>
              <a:pathLst>
                <a:path h="537464" w="537464">
                  <a:moveTo>
                    <a:pt x="0" y="268732"/>
                  </a:moveTo>
                  <a:cubicBezTo>
                    <a:pt x="0" y="120269"/>
                    <a:pt x="120269" y="0"/>
                    <a:pt x="268732" y="0"/>
                  </a:cubicBezTo>
                  <a:lnTo>
                    <a:pt x="268732" y="12700"/>
                  </a:lnTo>
                  <a:lnTo>
                    <a:pt x="268732" y="0"/>
                  </a:lnTo>
                  <a:cubicBezTo>
                    <a:pt x="417195" y="0"/>
                    <a:pt x="537464" y="120269"/>
                    <a:pt x="537464" y="268732"/>
                  </a:cubicBezTo>
                  <a:lnTo>
                    <a:pt x="524764" y="268732"/>
                  </a:lnTo>
                  <a:lnTo>
                    <a:pt x="537464" y="268732"/>
                  </a:lnTo>
                  <a:cubicBezTo>
                    <a:pt x="537464" y="417195"/>
                    <a:pt x="417195" y="537464"/>
                    <a:pt x="268732" y="537464"/>
                  </a:cubicBezTo>
                  <a:lnTo>
                    <a:pt x="268732" y="524764"/>
                  </a:lnTo>
                  <a:lnTo>
                    <a:pt x="268732" y="537464"/>
                  </a:lnTo>
                  <a:cubicBezTo>
                    <a:pt x="120269" y="537464"/>
                    <a:pt x="0" y="417195"/>
                    <a:pt x="0" y="268732"/>
                  </a:cubicBezTo>
                  <a:lnTo>
                    <a:pt x="12700" y="268732"/>
                  </a:lnTo>
                  <a:lnTo>
                    <a:pt x="25400" y="268732"/>
                  </a:lnTo>
                  <a:lnTo>
                    <a:pt x="12700" y="268732"/>
                  </a:lnTo>
                  <a:lnTo>
                    <a:pt x="0" y="268732"/>
                  </a:lnTo>
                  <a:moveTo>
                    <a:pt x="25400" y="268732"/>
                  </a:moveTo>
                  <a:cubicBezTo>
                    <a:pt x="25400" y="275717"/>
                    <a:pt x="19685" y="281432"/>
                    <a:pt x="12700" y="281432"/>
                  </a:cubicBezTo>
                  <a:cubicBezTo>
                    <a:pt x="5715" y="281432"/>
                    <a:pt x="0" y="275717"/>
                    <a:pt x="0" y="268732"/>
                  </a:cubicBezTo>
                  <a:cubicBezTo>
                    <a:pt x="0" y="261747"/>
                    <a:pt x="5715" y="256032"/>
                    <a:pt x="12700" y="256032"/>
                  </a:cubicBezTo>
                  <a:cubicBezTo>
                    <a:pt x="19685" y="256032"/>
                    <a:pt x="25400" y="261747"/>
                    <a:pt x="25400" y="268732"/>
                  </a:cubicBezTo>
                  <a:cubicBezTo>
                    <a:pt x="25400" y="403098"/>
                    <a:pt x="134366" y="512064"/>
                    <a:pt x="268732" y="512064"/>
                  </a:cubicBezTo>
                  <a:cubicBezTo>
                    <a:pt x="403098" y="512064"/>
                    <a:pt x="512064" y="403098"/>
                    <a:pt x="512064" y="268732"/>
                  </a:cubicBezTo>
                  <a:cubicBezTo>
                    <a:pt x="512064" y="134366"/>
                    <a:pt x="403098" y="25400"/>
                    <a:pt x="268732" y="25400"/>
                  </a:cubicBezTo>
                  <a:lnTo>
                    <a:pt x="268732" y="12700"/>
                  </a:lnTo>
                  <a:lnTo>
                    <a:pt x="268732" y="25400"/>
                  </a:lnTo>
                  <a:cubicBezTo>
                    <a:pt x="134366" y="25400"/>
                    <a:pt x="25400" y="134366"/>
                    <a:pt x="25400" y="26873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47" id="47"/>
          <p:cNvGrpSpPr/>
          <p:nvPr/>
        </p:nvGrpSpPr>
        <p:grpSpPr>
          <a:xfrm rot="0">
            <a:off x="3933825" y="5408295"/>
            <a:ext cx="3790950" cy="1664970"/>
            <a:chOff x="0" y="0"/>
            <a:chExt cx="5054600" cy="221996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12700" y="12700"/>
              <a:ext cx="5029200" cy="2194560"/>
            </a:xfrm>
            <a:custGeom>
              <a:avLst/>
              <a:gdLst/>
              <a:ahLst/>
              <a:cxnLst/>
              <a:rect r="r" b="b" t="t" l="l"/>
              <a:pathLst>
                <a:path h="2194560" w="5029200">
                  <a:moveTo>
                    <a:pt x="0" y="0"/>
                  </a:moveTo>
                  <a:lnTo>
                    <a:pt x="5029200" y="0"/>
                  </a:lnTo>
                  <a:lnTo>
                    <a:pt x="5029200" y="2194560"/>
                  </a:lnTo>
                  <a:lnTo>
                    <a:pt x="0" y="219456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5054600" cy="2219960"/>
            </a:xfrm>
            <a:custGeom>
              <a:avLst/>
              <a:gdLst/>
              <a:ahLst/>
              <a:cxnLst/>
              <a:rect r="r" b="b" t="t" l="l"/>
              <a:pathLst>
                <a:path h="2219960" w="5054600">
                  <a:moveTo>
                    <a:pt x="12700" y="0"/>
                  </a:moveTo>
                  <a:lnTo>
                    <a:pt x="5041900" y="0"/>
                  </a:lnTo>
                  <a:cubicBezTo>
                    <a:pt x="5048885" y="0"/>
                    <a:pt x="5054600" y="5715"/>
                    <a:pt x="5054600" y="12700"/>
                  </a:cubicBezTo>
                  <a:lnTo>
                    <a:pt x="5054600" y="2207260"/>
                  </a:lnTo>
                  <a:cubicBezTo>
                    <a:pt x="5054600" y="2214245"/>
                    <a:pt x="5048885" y="2219960"/>
                    <a:pt x="5041900" y="2219960"/>
                  </a:cubicBezTo>
                  <a:lnTo>
                    <a:pt x="12700" y="2219960"/>
                  </a:lnTo>
                  <a:cubicBezTo>
                    <a:pt x="5715" y="2219960"/>
                    <a:pt x="0" y="2214245"/>
                    <a:pt x="0" y="22072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207260"/>
                  </a:lnTo>
                  <a:lnTo>
                    <a:pt x="12700" y="2207260"/>
                  </a:lnTo>
                  <a:lnTo>
                    <a:pt x="12700" y="2194560"/>
                  </a:lnTo>
                  <a:lnTo>
                    <a:pt x="5041900" y="2194560"/>
                  </a:lnTo>
                  <a:lnTo>
                    <a:pt x="5041900" y="2207260"/>
                  </a:lnTo>
                  <a:lnTo>
                    <a:pt x="5029200" y="2207260"/>
                  </a:lnTo>
                  <a:lnTo>
                    <a:pt x="5029200" y="12700"/>
                  </a:lnTo>
                  <a:lnTo>
                    <a:pt x="5041900" y="12700"/>
                  </a:lnTo>
                  <a:lnTo>
                    <a:pt x="504190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50" id="50"/>
          <p:cNvGrpSpPr/>
          <p:nvPr/>
        </p:nvGrpSpPr>
        <p:grpSpPr>
          <a:xfrm rot="0">
            <a:off x="3933825" y="5408295"/>
            <a:ext cx="183642" cy="1664970"/>
            <a:chOff x="0" y="0"/>
            <a:chExt cx="244856" cy="2219960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12700" y="12700"/>
              <a:ext cx="219456" cy="2194560"/>
            </a:xfrm>
            <a:custGeom>
              <a:avLst/>
              <a:gdLst/>
              <a:ahLst/>
              <a:cxnLst/>
              <a:rect r="r" b="b" t="t" l="l"/>
              <a:pathLst>
                <a:path h="2194560" w="219456">
                  <a:moveTo>
                    <a:pt x="0" y="0"/>
                  </a:moveTo>
                  <a:lnTo>
                    <a:pt x="219456" y="0"/>
                  </a:lnTo>
                  <a:lnTo>
                    <a:pt x="219456" y="2194560"/>
                  </a:lnTo>
                  <a:lnTo>
                    <a:pt x="0" y="2194560"/>
                  </a:lnTo>
                  <a:close/>
                </a:path>
              </a:pathLst>
            </a:custGeom>
            <a:solidFill>
              <a:srgbClr val="FF6B6B"/>
            </a:solidFill>
          </p:spPr>
        </p:sp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244856" cy="2219960"/>
            </a:xfrm>
            <a:custGeom>
              <a:avLst/>
              <a:gdLst/>
              <a:ahLst/>
              <a:cxnLst/>
              <a:rect r="r" b="b" t="t" l="l"/>
              <a:pathLst>
                <a:path h="2219960" w="244856">
                  <a:moveTo>
                    <a:pt x="12700" y="0"/>
                  </a:moveTo>
                  <a:lnTo>
                    <a:pt x="232156" y="0"/>
                  </a:lnTo>
                  <a:cubicBezTo>
                    <a:pt x="239141" y="0"/>
                    <a:pt x="244856" y="5715"/>
                    <a:pt x="244856" y="12700"/>
                  </a:cubicBezTo>
                  <a:lnTo>
                    <a:pt x="244856" y="2207260"/>
                  </a:lnTo>
                  <a:cubicBezTo>
                    <a:pt x="244856" y="2214245"/>
                    <a:pt x="239141" y="2219960"/>
                    <a:pt x="232156" y="2219960"/>
                  </a:cubicBezTo>
                  <a:lnTo>
                    <a:pt x="12700" y="2219960"/>
                  </a:lnTo>
                  <a:cubicBezTo>
                    <a:pt x="5715" y="2219960"/>
                    <a:pt x="0" y="2214245"/>
                    <a:pt x="0" y="22072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207260"/>
                  </a:lnTo>
                  <a:lnTo>
                    <a:pt x="12700" y="2207260"/>
                  </a:lnTo>
                  <a:lnTo>
                    <a:pt x="12700" y="2194560"/>
                  </a:lnTo>
                  <a:lnTo>
                    <a:pt x="232156" y="2194560"/>
                  </a:lnTo>
                  <a:lnTo>
                    <a:pt x="232156" y="2207260"/>
                  </a:lnTo>
                  <a:lnTo>
                    <a:pt x="219456" y="2207260"/>
                  </a:lnTo>
                  <a:lnTo>
                    <a:pt x="219456" y="12700"/>
                  </a:lnTo>
                  <a:lnTo>
                    <a:pt x="232156" y="12700"/>
                  </a:lnTo>
                  <a:lnTo>
                    <a:pt x="232156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F6B6B"/>
            </a:solidFill>
          </p:spPr>
        </p:sp>
      </p:grpSp>
      <p:grpSp>
        <p:nvGrpSpPr>
          <p:cNvPr name="Group 53" id="53"/>
          <p:cNvGrpSpPr/>
          <p:nvPr/>
        </p:nvGrpSpPr>
        <p:grpSpPr>
          <a:xfrm rot="0">
            <a:off x="4245102" y="5664708"/>
            <a:ext cx="3291840" cy="480060"/>
            <a:chOff x="0" y="0"/>
            <a:chExt cx="4389120" cy="640080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4389120" cy="640080"/>
            </a:xfrm>
            <a:custGeom>
              <a:avLst/>
              <a:gdLst/>
              <a:ahLst/>
              <a:cxnLst/>
              <a:rect r="r" b="b" t="t" l="l"/>
              <a:pathLst>
                <a:path h="640080" w="4389120">
                  <a:moveTo>
                    <a:pt x="0" y="0"/>
                  </a:moveTo>
                  <a:lnTo>
                    <a:pt x="4389120" y="0"/>
                  </a:lnTo>
                  <a:lnTo>
                    <a:pt x="438912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3611" r="0" b="-83611"/>
              </a:stretch>
            </a:blipFill>
          </p:spPr>
        </p:sp>
        <p:sp>
          <p:nvSpPr>
            <p:cNvPr name="TextBox 55" id="55"/>
            <p:cNvSpPr txBox="true"/>
            <p:nvPr/>
          </p:nvSpPr>
          <p:spPr>
            <a:xfrm>
              <a:off x="0" y="-38100"/>
              <a:ext cx="438912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Hito 2 / Step 2</a:t>
              </a:r>
            </a:p>
          </p:txBody>
        </p:sp>
      </p:grpSp>
      <p:sp>
        <p:nvSpPr>
          <p:cNvPr name="TextBox 56" id="56"/>
          <p:cNvSpPr txBox="true"/>
          <p:nvPr/>
        </p:nvSpPr>
        <p:spPr>
          <a:xfrm rot="0">
            <a:off x="4336542" y="6220968"/>
            <a:ext cx="3108960" cy="605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6B7280"/>
                </a:solidFill>
                <a:latin typeface="Calibri (MS)"/>
                <a:ea typeface="Calibri (MS)"/>
                <a:cs typeface="Calibri (MS)"/>
                <a:sym typeface="Calibri (MS)"/>
              </a:rPr>
              <a:t>Idea en 1–2 líneas para explicar rápido.</a:t>
            </a:r>
          </a:p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6B7280"/>
                </a:solidFill>
                <a:latin typeface="Calibri (MS)"/>
                <a:ea typeface="Calibri (MS)"/>
                <a:cs typeface="Calibri (MS)"/>
                <a:sym typeface="Calibri (MS)"/>
              </a:rPr>
              <a:t>1–2 lines for a clear explanation.</a:t>
            </a:r>
          </a:p>
        </p:txBody>
      </p:sp>
      <p:grpSp>
        <p:nvGrpSpPr>
          <p:cNvPr name="Group 57" id="57"/>
          <p:cNvGrpSpPr/>
          <p:nvPr/>
        </p:nvGrpSpPr>
        <p:grpSpPr>
          <a:xfrm rot="0">
            <a:off x="5800725" y="4730877"/>
            <a:ext cx="57150" cy="715518"/>
            <a:chOff x="0" y="0"/>
            <a:chExt cx="76200" cy="954024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38100"/>
              <a:ext cx="76200" cy="877824"/>
            </a:xfrm>
            <a:custGeom>
              <a:avLst/>
              <a:gdLst/>
              <a:ahLst/>
              <a:cxnLst/>
              <a:rect r="r" b="b" t="t" l="l"/>
              <a:pathLst>
                <a:path h="877824" w="76200">
                  <a:moveTo>
                    <a:pt x="76200" y="0"/>
                  </a:moveTo>
                  <a:lnTo>
                    <a:pt x="76200" y="877824"/>
                  </a:lnTo>
                  <a:lnTo>
                    <a:pt x="0" y="8778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59" id="59"/>
          <p:cNvGrpSpPr/>
          <p:nvPr/>
        </p:nvGrpSpPr>
        <p:grpSpPr>
          <a:xfrm rot="0">
            <a:off x="8713851" y="4256151"/>
            <a:ext cx="403098" cy="403098"/>
            <a:chOff x="0" y="0"/>
            <a:chExt cx="537464" cy="537464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12700" y="12700"/>
              <a:ext cx="512064" cy="512064"/>
            </a:xfrm>
            <a:custGeom>
              <a:avLst/>
              <a:gdLst/>
              <a:ahLst/>
              <a:cxnLst/>
              <a:rect r="r" b="b" t="t" l="l"/>
              <a:pathLst>
                <a:path h="512064" w="512064">
                  <a:moveTo>
                    <a:pt x="0" y="256032"/>
                  </a:moveTo>
                  <a:cubicBezTo>
                    <a:pt x="0" y="114681"/>
                    <a:pt x="114681" y="0"/>
                    <a:pt x="256032" y="0"/>
                  </a:cubicBezTo>
                  <a:cubicBezTo>
                    <a:pt x="397383" y="0"/>
                    <a:pt x="512064" y="114681"/>
                    <a:pt x="512064" y="256032"/>
                  </a:cubicBezTo>
                  <a:cubicBezTo>
                    <a:pt x="512064" y="397383"/>
                    <a:pt x="397383" y="512064"/>
                    <a:pt x="256032" y="512064"/>
                  </a:cubicBezTo>
                  <a:cubicBezTo>
                    <a:pt x="114681" y="512064"/>
                    <a:pt x="0" y="397383"/>
                    <a:pt x="0" y="256032"/>
                  </a:cubicBezTo>
                  <a:close/>
                </a:path>
              </a:pathLst>
            </a:custGeom>
            <a:solidFill>
              <a:srgbClr val="8B5CF6"/>
            </a:solidFill>
          </p:spPr>
        </p:sp>
        <p:sp>
          <p:nvSpPr>
            <p:cNvPr name="Freeform 61" id="61"/>
            <p:cNvSpPr/>
            <p:nvPr/>
          </p:nvSpPr>
          <p:spPr>
            <a:xfrm flipH="false" flipV="false" rot="0">
              <a:off x="0" y="0"/>
              <a:ext cx="537464" cy="537464"/>
            </a:xfrm>
            <a:custGeom>
              <a:avLst/>
              <a:gdLst/>
              <a:ahLst/>
              <a:cxnLst/>
              <a:rect r="r" b="b" t="t" l="l"/>
              <a:pathLst>
                <a:path h="537464" w="537464">
                  <a:moveTo>
                    <a:pt x="0" y="268732"/>
                  </a:moveTo>
                  <a:cubicBezTo>
                    <a:pt x="0" y="120269"/>
                    <a:pt x="120269" y="0"/>
                    <a:pt x="268732" y="0"/>
                  </a:cubicBezTo>
                  <a:lnTo>
                    <a:pt x="268732" y="12700"/>
                  </a:lnTo>
                  <a:lnTo>
                    <a:pt x="268732" y="0"/>
                  </a:lnTo>
                  <a:cubicBezTo>
                    <a:pt x="417195" y="0"/>
                    <a:pt x="537464" y="120269"/>
                    <a:pt x="537464" y="268732"/>
                  </a:cubicBezTo>
                  <a:lnTo>
                    <a:pt x="524764" y="268732"/>
                  </a:lnTo>
                  <a:lnTo>
                    <a:pt x="537464" y="268732"/>
                  </a:lnTo>
                  <a:cubicBezTo>
                    <a:pt x="537464" y="417195"/>
                    <a:pt x="417195" y="537464"/>
                    <a:pt x="268732" y="537464"/>
                  </a:cubicBezTo>
                  <a:lnTo>
                    <a:pt x="268732" y="524764"/>
                  </a:lnTo>
                  <a:lnTo>
                    <a:pt x="268732" y="537464"/>
                  </a:lnTo>
                  <a:cubicBezTo>
                    <a:pt x="120269" y="537464"/>
                    <a:pt x="0" y="417195"/>
                    <a:pt x="0" y="268732"/>
                  </a:cubicBezTo>
                  <a:lnTo>
                    <a:pt x="12700" y="268732"/>
                  </a:lnTo>
                  <a:lnTo>
                    <a:pt x="25400" y="268732"/>
                  </a:lnTo>
                  <a:lnTo>
                    <a:pt x="12700" y="268732"/>
                  </a:lnTo>
                  <a:lnTo>
                    <a:pt x="0" y="268732"/>
                  </a:lnTo>
                  <a:moveTo>
                    <a:pt x="25400" y="268732"/>
                  </a:moveTo>
                  <a:cubicBezTo>
                    <a:pt x="25400" y="275717"/>
                    <a:pt x="19685" y="281432"/>
                    <a:pt x="12700" y="281432"/>
                  </a:cubicBezTo>
                  <a:cubicBezTo>
                    <a:pt x="5715" y="281432"/>
                    <a:pt x="0" y="275717"/>
                    <a:pt x="0" y="268732"/>
                  </a:cubicBezTo>
                  <a:cubicBezTo>
                    <a:pt x="0" y="261747"/>
                    <a:pt x="5715" y="256032"/>
                    <a:pt x="12700" y="256032"/>
                  </a:cubicBezTo>
                  <a:cubicBezTo>
                    <a:pt x="19685" y="256032"/>
                    <a:pt x="25400" y="261747"/>
                    <a:pt x="25400" y="268732"/>
                  </a:cubicBezTo>
                  <a:cubicBezTo>
                    <a:pt x="25400" y="403098"/>
                    <a:pt x="134366" y="512064"/>
                    <a:pt x="268732" y="512064"/>
                  </a:cubicBezTo>
                  <a:cubicBezTo>
                    <a:pt x="403098" y="512064"/>
                    <a:pt x="512064" y="403098"/>
                    <a:pt x="512064" y="268732"/>
                  </a:cubicBezTo>
                  <a:cubicBezTo>
                    <a:pt x="512064" y="134366"/>
                    <a:pt x="403098" y="25400"/>
                    <a:pt x="268732" y="25400"/>
                  </a:cubicBezTo>
                  <a:lnTo>
                    <a:pt x="268732" y="12700"/>
                  </a:lnTo>
                  <a:lnTo>
                    <a:pt x="268732" y="25400"/>
                  </a:lnTo>
                  <a:cubicBezTo>
                    <a:pt x="134366" y="25400"/>
                    <a:pt x="25400" y="134366"/>
                    <a:pt x="25400" y="26873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7019925" y="2390775"/>
            <a:ext cx="3790950" cy="1664970"/>
            <a:chOff x="0" y="0"/>
            <a:chExt cx="5054600" cy="2219960"/>
          </a:xfrm>
        </p:grpSpPr>
        <p:sp>
          <p:nvSpPr>
            <p:cNvPr name="Freeform 63" id="63"/>
            <p:cNvSpPr/>
            <p:nvPr/>
          </p:nvSpPr>
          <p:spPr>
            <a:xfrm flipH="false" flipV="false" rot="0">
              <a:off x="12700" y="12700"/>
              <a:ext cx="5029200" cy="2194560"/>
            </a:xfrm>
            <a:custGeom>
              <a:avLst/>
              <a:gdLst/>
              <a:ahLst/>
              <a:cxnLst/>
              <a:rect r="r" b="b" t="t" l="l"/>
              <a:pathLst>
                <a:path h="2194560" w="5029200">
                  <a:moveTo>
                    <a:pt x="0" y="0"/>
                  </a:moveTo>
                  <a:lnTo>
                    <a:pt x="5029200" y="0"/>
                  </a:lnTo>
                  <a:lnTo>
                    <a:pt x="5029200" y="2194560"/>
                  </a:lnTo>
                  <a:lnTo>
                    <a:pt x="0" y="219456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4" id="64"/>
            <p:cNvSpPr/>
            <p:nvPr/>
          </p:nvSpPr>
          <p:spPr>
            <a:xfrm flipH="false" flipV="false" rot="0">
              <a:off x="0" y="0"/>
              <a:ext cx="5054600" cy="2219960"/>
            </a:xfrm>
            <a:custGeom>
              <a:avLst/>
              <a:gdLst/>
              <a:ahLst/>
              <a:cxnLst/>
              <a:rect r="r" b="b" t="t" l="l"/>
              <a:pathLst>
                <a:path h="2219960" w="5054600">
                  <a:moveTo>
                    <a:pt x="12700" y="0"/>
                  </a:moveTo>
                  <a:lnTo>
                    <a:pt x="5041900" y="0"/>
                  </a:lnTo>
                  <a:cubicBezTo>
                    <a:pt x="5048885" y="0"/>
                    <a:pt x="5054600" y="5715"/>
                    <a:pt x="5054600" y="12700"/>
                  </a:cubicBezTo>
                  <a:lnTo>
                    <a:pt x="5054600" y="2207260"/>
                  </a:lnTo>
                  <a:cubicBezTo>
                    <a:pt x="5054600" y="2214245"/>
                    <a:pt x="5048885" y="2219960"/>
                    <a:pt x="5041900" y="2219960"/>
                  </a:cubicBezTo>
                  <a:lnTo>
                    <a:pt x="12700" y="2219960"/>
                  </a:lnTo>
                  <a:cubicBezTo>
                    <a:pt x="5715" y="2219960"/>
                    <a:pt x="0" y="2214245"/>
                    <a:pt x="0" y="22072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207260"/>
                  </a:lnTo>
                  <a:lnTo>
                    <a:pt x="12700" y="2207260"/>
                  </a:lnTo>
                  <a:lnTo>
                    <a:pt x="12700" y="2194560"/>
                  </a:lnTo>
                  <a:lnTo>
                    <a:pt x="5041900" y="2194560"/>
                  </a:lnTo>
                  <a:lnTo>
                    <a:pt x="5041900" y="2207260"/>
                  </a:lnTo>
                  <a:lnTo>
                    <a:pt x="5029200" y="2207260"/>
                  </a:lnTo>
                  <a:lnTo>
                    <a:pt x="5029200" y="12700"/>
                  </a:lnTo>
                  <a:lnTo>
                    <a:pt x="5041900" y="12700"/>
                  </a:lnTo>
                  <a:lnTo>
                    <a:pt x="504190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65" id="65"/>
          <p:cNvGrpSpPr/>
          <p:nvPr/>
        </p:nvGrpSpPr>
        <p:grpSpPr>
          <a:xfrm rot="0">
            <a:off x="7019925" y="2390775"/>
            <a:ext cx="183642" cy="1664970"/>
            <a:chOff x="0" y="0"/>
            <a:chExt cx="244856" cy="2219960"/>
          </a:xfrm>
        </p:grpSpPr>
        <p:sp>
          <p:nvSpPr>
            <p:cNvPr name="Freeform 66" id="66"/>
            <p:cNvSpPr/>
            <p:nvPr/>
          </p:nvSpPr>
          <p:spPr>
            <a:xfrm flipH="false" flipV="false" rot="0">
              <a:off x="12700" y="12700"/>
              <a:ext cx="219456" cy="2194560"/>
            </a:xfrm>
            <a:custGeom>
              <a:avLst/>
              <a:gdLst/>
              <a:ahLst/>
              <a:cxnLst/>
              <a:rect r="r" b="b" t="t" l="l"/>
              <a:pathLst>
                <a:path h="2194560" w="219456">
                  <a:moveTo>
                    <a:pt x="0" y="0"/>
                  </a:moveTo>
                  <a:lnTo>
                    <a:pt x="219456" y="0"/>
                  </a:lnTo>
                  <a:lnTo>
                    <a:pt x="219456" y="2194560"/>
                  </a:lnTo>
                  <a:lnTo>
                    <a:pt x="0" y="2194560"/>
                  </a:lnTo>
                  <a:close/>
                </a:path>
              </a:pathLst>
            </a:custGeom>
            <a:solidFill>
              <a:srgbClr val="8B5CF6"/>
            </a:solidFill>
          </p:spPr>
        </p:sp>
        <p:sp>
          <p:nvSpPr>
            <p:cNvPr name="Freeform 67" id="67"/>
            <p:cNvSpPr/>
            <p:nvPr/>
          </p:nvSpPr>
          <p:spPr>
            <a:xfrm flipH="false" flipV="false" rot="0">
              <a:off x="0" y="0"/>
              <a:ext cx="244856" cy="2219960"/>
            </a:xfrm>
            <a:custGeom>
              <a:avLst/>
              <a:gdLst/>
              <a:ahLst/>
              <a:cxnLst/>
              <a:rect r="r" b="b" t="t" l="l"/>
              <a:pathLst>
                <a:path h="2219960" w="244856">
                  <a:moveTo>
                    <a:pt x="12700" y="0"/>
                  </a:moveTo>
                  <a:lnTo>
                    <a:pt x="232156" y="0"/>
                  </a:lnTo>
                  <a:cubicBezTo>
                    <a:pt x="239141" y="0"/>
                    <a:pt x="244856" y="5715"/>
                    <a:pt x="244856" y="12700"/>
                  </a:cubicBezTo>
                  <a:lnTo>
                    <a:pt x="244856" y="2207260"/>
                  </a:lnTo>
                  <a:cubicBezTo>
                    <a:pt x="244856" y="2214245"/>
                    <a:pt x="239141" y="2219960"/>
                    <a:pt x="232156" y="2219960"/>
                  </a:cubicBezTo>
                  <a:lnTo>
                    <a:pt x="12700" y="2219960"/>
                  </a:lnTo>
                  <a:cubicBezTo>
                    <a:pt x="5715" y="2219960"/>
                    <a:pt x="0" y="2214245"/>
                    <a:pt x="0" y="22072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207260"/>
                  </a:lnTo>
                  <a:lnTo>
                    <a:pt x="12700" y="2207260"/>
                  </a:lnTo>
                  <a:lnTo>
                    <a:pt x="12700" y="2194560"/>
                  </a:lnTo>
                  <a:lnTo>
                    <a:pt x="232156" y="2194560"/>
                  </a:lnTo>
                  <a:lnTo>
                    <a:pt x="232156" y="2207260"/>
                  </a:lnTo>
                  <a:lnTo>
                    <a:pt x="219456" y="2207260"/>
                  </a:lnTo>
                  <a:lnTo>
                    <a:pt x="219456" y="12700"/>
                  </a:lnTo>
                  <a:lnTo>
                    <a:pt x="232156" y="12700"/>
                  </a:lnTo>
                  <a:lnTo>
                    <a:pt x="232156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8B5CF6"/>
            </a:solidFill>
          </p:spPr>
        </p:sp>
      </p:grpSp>
      <p:grpSp>
        <p:nvGrpSpPr>
          <p:cNvPr name="Group 68" id="68"/>
          <p:cNvGrpSpPr/>
          <p:nvPr/>
        </p:nvGrpSpPr>
        <p:grpSpPr>
          <a:xfrm rot="0">
            <a:off x="7331202" y="2647188"/>
            <a:ext cx="3291840" cy="480060"/>
            <a:chOff x="0" y="0"/>
            <a:chExt cx="4389120" cy="640080"/>
          </a:xfrm>
        </p:grpSpPr>
        <p:sp>
          <p:nvSpPr>
            <p:cNvPr name="Freeform 69" id="69"/>
            <p:cNvSpPr/>
            <p:nvPr/>
          </p:nvSpPr>
          <p:spPr>
            <a:xfrm flipH="false" flipV="false" rot="0">
              <a:off x="0" y="0"/>
              <a:ext cx="4389120" cy="640080"/>
            </a:xfrm>
            <a:custGeom>
              <a:avLst/>
              <a:gdLst/>
              <a:ahLst/>
              <a:cxnLst/>
              <a:rect r="r" b="b" t="t" l="l"/>
              <a:pathLst>
                <a:path h="640080" w="4389120">
                  <a:moveTo>
                    <a:pt x="0" y="0"/>
                  </a:moveTo>
                  <a:lnTo>
                    <a:pt x="4389120" y="0"/>
                  </a:lnTo>
                  <a:lnTo>
                    <a:pt x="438912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3611" r="0" b="-83611"/>
              </a:stretch>
            </a:blipFill>
          </p:spPr>
        </p:sp>
        <p:sp>
          <p:nvSpPr>
            <p:cNvPr name="TextBox 70" id="70"/>
            <p:cNvSpPr txBox="true"/>
            <p:nvPr/>
          </p:nvSpPr>
          <p:spPr>
            <a:xfrm>
              <a:off x="0" y="-38100"/>
              <a:ext cx="438912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Hito 3 / Step 3</a:t>
              </a:r>
            </a:p>
          </p:txBody>
        </p:sp>
      </p:grpSp>
      <p:sp>
        <p:nvSpPr>
          <p:cNvPr name="TextBox 71" id="71"/>
          <p:cNvSpPr txBox="true"/>
          <p:nvPr/>
        </p:nvSpPr>
        <p:spPr>
          <a:xfrm rot="0">
            <a:off x="7422642" y="3203448"/>
            <a:ext cx="3108960" cy="605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6B7280"/>
                </a:solidFill>
                <a:latin typeface="Calibri (MS)"/>
                <a:ea typeface="Calibri (MS)"/>
                <a:cs typeface="Calibri (MS)"/>
                <a:sym typeface="Calibri (MS)"/>
              </a:rPr>
              <a:t>Idea en 1–2 líneas para explicar rápido.</a:t>
            </a:r>
          </a:p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6B7280"/>
                </a:solidFill>
                <a:latin typeface="Calibri (MS)"/>
                <a:ea typeface="Calibri (MS)"/>
                <a:cs typeface="Calibri (MS)"/>
                <a:sym typeface="Calibri (MS)"/>
              </a:rPr>
              <a:t>1–2 lines for a clear explanation.</a:t>
            </a:r>
          </a:p>
        </p:txBody>
      </p:sp>
      <p:grpSp>
        <p:nvGrpSpPr>
          <p:cNvPr name="Group 72" id="72"/>
          <p:cNvGrpSpPr/>
          <p:nvPr/>
        </p:nvGrpSpPr>
        <p:grpSpPr>
          <a:xfrm rot="0">
            <a:off x="8886825" y="4017645"/>
            <a:ext cx="57150" cy="166878"/>
            <a:chOff x="0" y="0"/>
            <a:chExt cx="76200" cy="222504"/>
          </a:xfrm>
        </p:grpSpPr>
        <p:sp>
          <p:nvSpPr>
            <p:cNvPr name="Freeform 73" id="73"/>
            <p:cNvSpPr/>
            <p:nvPr/>
          </p:nvSpPr>
          <p:spPr>
            <a:xfrm flipH="false" flipV="false" rot="0">
              <a:off x="0" y="38100"/>
              <a:ext cx="76200" cy="146304"/>
            </a:xfrm>
            <a:custGeom>
              <a:avLst/>
              <a:gdLst/>
              <a:ahLst/>
              <a:cxnLst/>
              <a:rect r="r" b="b" t="t" l="l"/>
              <a:pathLst>
                <a:path h="146304" w="76200">
                  <a:moveTo>
                    <a:pt x="76200" y="0"/>
                  </a:moveTo>
                  <a:lnTo>
                    <a:pt x="76200" y="146304"/>
                  </a:lnTo>
                  <a:lnTo>
                    <a:pt x="0" y="1463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74" id="74"/>
          <p:cNvGrpSpPr/>
          <p:nvPr/>
        </p:nvGrpSpPr>
        <p:grpSpPr>
          <a:xfrm rot="0">
            <a:off x="11799951" y="4256151"/>
            <a:ext cx="403098" cy="403098"/>
            <a:chOff x="0" y="0"/>
            <a:chExt cx="537464" cy="537464"/>
          </a:xfrm>
        </p:grpSpPr>
        <p:sp>
          <p:nvSpPr>
            <p:cNvPr name="Freeform 75" id="75"/>
            <p:cNvSpPr/>
            <p:nvPr/>
          </p:nvSpPr>
          <p:spPr>
            <a:xfrm flipH="false" flipV="false" rot="0">
              <a:off x="12700" y="12700"/>
              <a:ext cx="512064" cy="512064"/>
            </a:xfrm>
            <a:custGeom>
              <a:avLst/>
              <a:gdLst/>
              <a:ahLst/>
              <a:cxnLst/>
              <a:rect r="r" b="b" t="t" l="l"/>
              <a:pathLst>
                <a:path h="512064" w="512064">
                  <a:moveTo>
                    <a:pt x="0" y="256032"/>
                  </a:moveTo>
                  <a:cubicBezTo>
                    <a:pt x="0" y="114681"/>
                    <a:pt x="114681" y="0"/>
                    <a:pt x="256032" y="0"/>
                  </a:cubicBezTo>
                  <a:cubicBezTo>
                    <a:pt x="397383" y="0"/>
                    <a:pt x="512064" y="114681"/>
                    <a:pt x="512064" y="256032"/>
                  </a:cubicBezTo>
                  <a:cubicBezTo>
                    <a:pt x="512064" y="397383"/>
                    <a:pt x="397383" y="512064"/>
                    <a:pt x="256032" y="512064"/>
                  </a:cubicBezTo>
                  <a:cubicBezTo>
                    <a:pt x="114681" y="512064"/>
                    <a:pt x="0" y="397383"/>
                    <a:pt x="0" y="256032"/>
                  </a:cubicBezTo>
                  <a:close/>
                </a:path>
              </a:pathLst>
            </a:custGeom>
            <a:solidFill>
              <a:srgbClr val="4C6FFF"/>
            </a:solidFill>
          </p:spPr>
        </p:sp>
        <p:sp>
          <p:nvSpPr>
            <p:cNvPr name="Freeform 76" id="76"/>
            <p:cNvSpPr/>
            <p:nvPr/>
          </p:nvSpPr>
          <p:spPr>
            <a:xfrm flipH="false" flipV="false" rot="0">
              <a:off x="0" y="0"/>
              <a:ext cx="537464" cy="537464"/>
            </a:xfrm>
            <a:custGeom>
              <a:avLst/>
              <a:gdLst/>
              <a:ahLst/>
              <a:cxnLst/>
              <a:rect r="r" b="b" t="t" l="l"/>
              <a:pathLst>
                <a:path h="537464" w="537464">
                  <a:moveTo>
                    <a:pt x="0" y="268732"/>
                  </a:moveTo>
                  <a:cubicBezTo>
                    <a:pt x="0" y="120269"/>
                    <a:pt x="120269" y="0"/>
                    <a:pt x="268732" y="0"/>
                  </a:cubicBezTo>
                  <a:lnTo>
                    <a:pt x="268732" y="12700"/>
                  </a:lnTo>
                  <a:lnTo>
                    <a:pt x="268732" y="0"/>
                  </a:lnTo>
                  <a:cubicBezTo>
                    <a:pt x="417195" y="0"/>
                    <a:pt x="537464" y="120269"/>
                    <a:pt x="537464" y="268732"/>
                  </a:cubicBezTo>
                  <a:lnTo>
                    <a:pt x="524764" y="268732"/>
                  </a:lnTo>
                  <a:lnTo>
                    <a:pt x="537464" y="268732"/>
                  </a:lnTo>
                  <a:cubicBezTo>
                    <a:pt x="537464" y="417195"/>
                    <a:pt x="417195" y="537464"/>
                    <a:pt x="268732" y="537464"/>
                  </a:cubicBezTo>
                  <a:lnTo>
                    <a:pt x="268732" y="524764"/>
                  </a:lnTo>
                  <a:lnTo>
                    <a:pt x="268732" y="537464"/>
                  </a:lnTo>
                  <a:cubicBezTo>
                    <a:pt x="120269" y="537464"/>
                    <a:pt x="0" y="417195"/>
                    <a:pt x="0" y="268732"/>
                  </a:cubicBezTo>
                  <a:lnTo>
                    <a:pt x="12700" y="268732"/>
                  </a:lnTo>
                  <a:lnTo>
                    <a:pt x="25400" y="268732"/>
                  </a:lnTo>
                  <a:lnTo>
                    <a:pt x="12700" y="268732"/>
                  </a:lnTo>
                  <a:lnTo>
                    <a:pt x="0" y="268732"/>
                  </a:lnTo>
                  <a:moveTo>
                    <a:pt x="25400" y="268732"/>
                  </a:moveTo>
                  <a:cubicBezTo>
                    <a:pt x="25400" y="275717"/>
                    <a:pt x="19685" y="281432"/>
                    <a:pt x="12700" y="281432"/>
                  </a:cubicBezTo>
                  <a:cubicBezTo>
                    <a:pt x="5715" y="281432"/>
                    <a:pt x="0" y="275717"/>
                    <a:pt x="0" y="268732"/>
                  </a:cubicBezTo>
                  <a:cubicBezTo>
                    <a:pt x="0" y="261747"/>
                    <a:pt x="5715" y="256032"/>
                    <a:pt x="12700" y="256032"/>
                  </a:cubicBezTo>
                  <a:cubicBezTo>
                    <a:pt x="19685" y="256032"/>
                    <a:pt x="25400" y="261747"/>
                    <a:pt x="25400" y="268732"/>
                  </a:cubicBezTo>
                  <a:cubicBezTo>
                    <a:pt x="25400" y="403098"/>
                    <a:pt x="134366" y="512064"/>
                    <a:pt x="268732" y="512064"/>
                  </a:cubicBezTo>
                  <a:cubicBezTo>
                    <a:pt x="403098" y="512064"/>
                    <a:pt x="512064" y="403098"/>
                    <a:pt x="512064" y="268732"/>
                  </a:cubicBezTo>
                  <a:cubicBezTo>
                    <a:pt x="512064" y="134366"/>
                    <a:pt x="403098" y="25400"/>
                    <a:pt x="268732" y="25400"/>
                  </a:cubicBezTo>
                  <a:lnTo>
                    <a:pt x="268732" y="12700"/>
                  </a:lnTo>
                  <a:lnTo>
                    <a:pt x="268732" y="25400"/>
                  </a:lnTo>
                  <a:cubicBezTo>
                    <a:pt x="134366" y="25400"/>
                    <a:pt x="25400" y="134366"/>
                    <a:pt x="25400" y="26873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77" id="77"/>
          <p:cNvGrpSpPr/>
          <p:nvPr/>
        </p:nvGrpSpPr>
        <p:grpSpPr>
          <a:xfrm rot="0">
            <a:off x="10106025" y="5408295"/>
            <a:ext cx="3790950" cy="1664970"/>
            <a:chOff x="0" y="0"/>
            <a:chExt cx="5054600" cy="2219960"/>
          </a:xfrm>
        </p:grpSpPr>
        <p:sp>
          <p:nvSpPr>
            <p:cNvPr name="Freeform 78" id="78"/>
            <p:cNvSpPr/>
            <p:nvPr/>
          </p:nvSpPr>
          <p:spPr>
            <a:xfrm flipH="false" flipV="false" rot="0">
              <a:off x="12700" y="12700"/>
              <a:ext cx="5029200" cy="2194560"/>
            </a:xfrm>
            <a:custGeom>
              <a:avLst/>
              <a:gdLst/>
              <a:ahLst/>
              <a:cxnLst/>
              <a:rect r="r" b="b" t="t" l="l"/>
              <a:pathLst>
                <a:path h="2194560" w="5029200">
                  <a:moveTo>
                    <a:pt x="0" y="0"/>
                  </a:moveTo>
                  <a:lnTo>
                    <a:pt x="5029200" y="0"/>
                  </a:lnTo>
                  <a:lnTo>
                    <a:pt x="5029200" y="2194560"/>
                  </a:lnTo>
                  <a:lnTo>
                    <a:pt x="0" y="219456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79" id="79"/>
            <p:cNvSpPr/>
            <p:nvPr/>
          </p:nvSpPr>
          <p:spPr>
            <a:xfrm flipH="false" flipV="false" rot="0">
              <a:off x="0" y="0"/>
              <a:ext cx="5054600" cy="2219960"/>
            </a:xfrm>
            <a:custGeom>
              <a:avLst/>
              <a:gdLst/>
              <a:ahLst/>
              <a:cxnLst/>
              <a:rect r="r" b="b" t="t" l="l"/>
              <a:pathLst>
                <a:path h="2219960" w="5054600">
                  <a:moveTo>
                    <a:pt x="12700" y="0"/>
                  </a:moveTo>
                  <a:lnTo>
                    <a:pt x="5041900" y="0"/>
                  </a:lnTo>
                  <a:cubicBezTo>
                    <a:pt x="5048885" y="0"/>
                    <a:pt x="5054600" y="5715"/>
                    <a:pt x="5054600" y="12700"/>
                  </a:cubicBezTo>
                  <a:lnTo>
                    <a:pt x="5054600" y="2207260"/>
                  </a:lnTo>
                  <a:cubicBezTo>
                    <a:pt x="5054600" y="2214245"/>
                    <a:pt x="5048885" y="2219960"/>
                    <a:pt x="5041900" y="2219960"/>
                  </a:cubicBezTo>
                  <a:lnTo>
                    <a:pt x="12700" y="2219960"/>
                  </a:lnTo>
                  <a:cubicBezTo>
                    <a:pt x="5715" y="2219960"/>
                    <a:pt x="0" y="2214245"/>
                    <a:pt x="0" y="22072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207260"/>
                  </a:lnTo>
                  <a:lnTo>
                    <a:pt x="12700" y="2207260"/>
                  </a:lnTo>
                  <a:lnTo>
                    <a:pt x="12700" y="2194560"/>
                  </a:lnTo>
                  <a:lnTo>
                    <a:pt x="5041900" y="2194560"/>
                  </a:lnTo>
                  <a:lnTo>
                    <a:pt x="5041900" y="2207260"/>
                  </a:lnTo>
                  <a:lnTo>
                    <a:pt x="5029200" y="2207260"/>
                  </a:lnTo>
                  <a:lnTo>
                    <a:pt x="5029200" y="12700"/>
                  </a:lnTo>
                  <a:lnTo>
                    <a:pt x="5041900" y="12700"/>
                  </a:lnTo>
                  <a:lnTo>
                    <a:pt x="504190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80" id="80"/>
          <p:cNvGrpSpPr/>
          <p:nvPr/>
        </p:nvGrpSpPr>
        <p:grpSpPr>
          <a:xfrm rot="0">
            <a:off x="10106025" y="5408295"/>
            <a:ext cx="183642" cy="1664970"/>
            <a:chOff x="0" y="0"/>
            <a:chExt cx="244856" cy="2219960"/>
          </a:xfrm>
        </p:grpSpPr>
        <p:sp>
          <p:nvSpPr>
            <p:cNvPr name="Freeform 81" id="81"/>
            <p:cNvSpPr/>
            <p:nvPr/>
          </p:nvSpPr>
          <p:spPr>
            <a:xfrm flipH="false" flipV="false" rot="0">
              <a:off x="12700" y="12700"/>
              <a:ext cx="219456" cy="2194560"/>
            </a:xfrm>
            <a:custGeom>
              <a:avLst/>
              <a:gdLst/>
              <a:ahLst/>
              <a:cxnLst/>
              <a:rect r="r" b="b" t="t" l="l"/>
              <a:pathLst>
                <a:path h="2194560" w="219456">
                  <a:moveTo>
                    <a:pt x="0" y="0"/>
                  </a:moveTo>
                  <a:lnTo>
                    <a:pt x="219456" y="0"/>
                  </a:lnTo>
                  <a:lnTo>
                    <a:pt x="219456" y="2194560"/>
                  </a:lnTo>
                  <a:lnTo>
                    <a:pt x="0" y="2194560"/>
                  </a:lnTo>
                  <a:close/>
                </a:path>
              </a:pathLst>
            </a:custGeom>
            <a:solidFill>
              <a:srgbClr val="4C6FFF"/>
            </a:solidFill>
          </p:spPr>
        </p:sp>
        <p:sp>
          <p:nvSpPr>
            <p:cNvPr name="Freeform 82" id="82"/>
            <p:cNvSpPr/>
            <p:nvPr/>
          </p:nvSpPr>
          <p:spPr>
            <a:xfrm flipH="false" flipV="false" rot="0">
              <a:off x="0" y="0"/>
              <a:ext cx="244856" cy="2219960"/>
            </a:xfrm>
            <a:custGeom>
              <a:avLst/>
              <a:gdLst/>
              <a:ahLst/>
              <a:cxnLst/>
              <a:rect r="r" b="b" t="t" l="l"/>
              <a:pathLst>
                <a:path h="2219960" w="244856">
                  <a:moveTo>
                    <a:pt x="12700" y="0"/>
                  </a:moveTo>
                  <a:lnTo>
                    <a:pt x="232156" y="0"/>
                  </a:lnTo>
                  <a:cubicBezTo>
                    <a:pt x="239141" y="0"/>
                    <a:pt x="244856" y="5715"/>
                    <a:pt x="244856" y="12700"/>
                  </a:cubicBezTo>
                  <a:lnTo>
                    <a:pt x="244856" y="2207260"/>
                  </a:lnTo>
                  <a:cubicBezTo>
                    <a:pt x="244856" y="2214245"/>
                    <a:pt x="239141" y="2219960"/>
                    <a:pt x="232156" y="2219960"/>
                  </a:cubicBezTo>
                  <a:lnTo>
                    <a:pt x="12700" y="2219960"/>
                  </a:lnTo>
                  <a:cubicBezTo>
                    <a:pt x="5715" y="2219960"/>
                    <a:pt x="0" y="2214245"/>
                    <a:pt x="0" y="22072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207260"/>
                  </a:lnTo>
                  <a:lnTo>
                    <a:pt x="12700" y="2207260"/>
                  </a:lnTo>
                  <a:lnTo>
                    <a:pt x="12700" y="2194560"/>
                  </a:lnTo>
                  <a:lnTo>
                    <a:pt x="232156" y="2194560"/>
                  </a:lnTo>
                  <a:lnTo>
                    <a:pt x="232156" y="2207260"/>
                  </a:lnTo>
                  <a:lnTo>
                    <a:pt x="219456" y="2207260"/>
                  </a:lnTo>
                  <a:lnTo>
                    <a:pt x="219456" y="12700"/>
                  </a:lnTo>
                  <a:lnTo>
                    <a:pt x="232156" y="12700"/>
                  </a:lnTo>
                  <a:lnTo>
                    <a:pt x="232156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4C6FFF"/>
            </a:solidFill>
          </p:spPr>
        </p:sp>
      </p:grpSp>
      <p:grpSp>
        <p:nvGrpSpPr>
          <p:cNvPr name="Group 83" id="83"/>
          <p:cNvGrpSpPr/>
          <p:nvPr/>
        </p:nvGrpSpPr>
        <p:grpSpPr>
          <a:xfrm rot="0">
            <a:off x="10417302" y="5664708"/>
            <a:ext cx="3291840" cy="480060"/>
            <a:chOff x="0" y="0"/>
            <a:chExt cx="4389120" cy="640080"/>
          </a:xfrm>
        </p:grpSpPr>
        <p:sp>
          <p:nvSpPr>
            <p:cNvPr name="Freeform 84" id="84"/>
            <p:cNvSpPr/>
            <p:nvPr/>
          </p:nvSpPr>
          <p:spPr>
            <a:xfrm flipH="false" flipV="false" rot="0">
              <a:off x="0" y="0"/>
              <a:ext cx="4389120" cy="640080"/>
            </a:xfrm>
            <a:custGeom>
              <a:avLst/>
              <a:gdLst/>
              <a:ahLst/>
              <a:cxnLst/>
              <a:rect r="r" b="b" t="t" l="l"/>
              <a:pathLst>
                <a:path h="640080" w="4389120">
                  <a:moveTo>
                    <a:pt x="0" y="0"/>
                  </a:moveTo>
                  <a:lnTo>
                    <a:pt x="4389120" y="0"/>
                  </a:lnTo>
                  <a:lnTo>
                    <a:pt x="438912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3611" r="0" b="-83611"/>
              </a:stretch>
            </a:blipFill>
          </p:spPr>
        </p:sp>
        <p:sp>
          <p:nvSpPr>
            <p:cNvPr name="TextBox 85" id="85"/>
            <p:cNvSpPr txBox="true"/>
            <p:nvPr/>
          </p:nvSpPr>
          <p:spPr>
            <a:xfrm>
              <a:off x="0" y="-38100"/>
              <a:ext cx="438912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Hito 4 / Step 4</a:t>
              </a:r>
            </a:p>
          </p:txBody>
        </p:sp>
      </p:grpSp>
      <p:sp>
        <p:nvSpPr>
          <p:cNvPr name="TextBox 86" id="86"/>
          <p:cNvSpPr txBox="true"/>
          <p:nvPr/>
        </p:nvSpPr>
        <p:spPr>
          <a:xfrm rot="0">
            <a:off x="10508742" y="6220968"/>
            <a:ext cx="3108960" cy="605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6B7280"/>
                </a:solidFill>
                <a:latin typeface="Calibri (MS)"/>
                <a:ea typeface="Calibri (MS)"/>
                <a:cs typeface="Calibri (MS)"/>
                <a:sym typeface="Calibri (MS)"/>
              </a:rPr>
              <a:t>Idea en 1–2 líneas para explicar rápido.</a:t>
            </a:r>
          </a:p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6B7280"/>
                </a:solidFill>
                <a:latin typeface="Calibri (MS)"/>
                <a:ea typeface="Calibri (MS)"/>
                <a:cs typeface="Calibri (MS)"/>
                <a:sym typeface="Calibri (MS)"/>
              </a:rPr>
              <a:t>1–2 lines for a clear explanation.</a:t>
            </a:r>
          </a:p>
        </p:txBody>
      </p:sp>
      <p:grpSp>
        <p:nvGrpSpPr>
          <p:cNvPr name="Group 87" id="87"/>
          <p:cNvGrpSpPr/>
          <p:nvPr/>
        </p:nvGrpSpPr>
        <p:grpSpPr>
          <a:xfrm rot="0">
            <a:off x="11972925" y="4730877"/>
            <a:ext cx="57150" cy="715518"/>
            <a:chOff x="0" y="0"/>
            <a:chExt cx="76200" cy="954024"/>
          </a:xfrm>
        </p:grpSpPr>
        <p:sp>
          <p:nvSpPr>
            <p:cNvPr name="Freeform 88" id="88"/>
            <p:cNvSpPr/>
            <p:nvPr/>
          </p:nvSpPr>
          <p:spPr>
            <a:xfrm flipH="false" flipV="false" rot="0">
              <a:off x="0" y="38100"/>
              <a:ext cx="76200" cy="877824"/>
            </a:xfrm>
            <a:custGeom>
              <a:avLst/>
              <a:gdLst/>
              <a:ahLst/>
              <a:cxnLst/>
              <a:rect r="r" b="b" t="t" l="l"/>
              <a:pathLst>
                <a:path h="877824" w="76200">
                  <a:moveTo>
                    <a:pt x="76200" y="0"/>
                  </a:moveTo>
                  <a:lnTo>
                    <a:pt x="76200" y="877824"/>
                  </a:lnTo>
                  <a:lnTo>
                    <a:pt x="0" y="8778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89" id="89"/>
          <p:cNvGrpSpPr/>
          <p:nvPr/>
        </p:nvGrpSpPr>
        <p:grpSpPr>
          <a:xfrm rot="0">
            <a:off x="14886051" y="4256151"/>
            <a:ext cx="403098" cy="403098"/>
            <a:chOff x="0" y="0"/>
            <a:chExt cx="537464" cy="537464"/>
          </a:xfrm>
        </p:grpSpPr>
        <p:sp>
          <p:nvSpPr>
            <p:cNvPr name="Freeform 90" id="90"/>
            <p:cNvSpPr/>
            <p:nvPr/>
          </p:nvSpPr>
          <p:spPr>
            <a:xfrm flipH="false" flipV="false" rot="0">
              <a:off x="12700" y="12700"/>
              <a:ext cx="512064" cy="512064"/>
            </a:xfrm>
            <a:custGeom>
              <a:avLst/>
              <a:gdLst/>
              <a:ahLst/>
              <a:cxnLst/>
              <a:rect r="r" b="b" t="t" l="l"/>
              <a:pathLst>
                <a:path h="512064" w="512064">
                  <a:moveTo>
                    <a:pt x="0" y="256032"/>
                  </a:moveTo>
                  <a:cubicBezTo>
                    <a:pt x="0" y="114681"/>
                    <a:pt x="114681" y="0"/>
                    <a:pt x="256032" y="0"/>
                  </a:cubicBezTo>
                  <a:cubicBezTo>
                    <a:pt x="397383" y="0"/>
                    <a:pt x="512064" y="114681"/>
                    <a:pt x="512064" y="256032"/>
                  </a:cubicBezTo>
                  <a:cubicBezTo>
                    <a:pt x="512064" y="397383"/>
                    <a:pt x="397383" y="512064"/>
                    <a:pt x="256032" y="512064"/>
                  </a:cubicBezTo>
                  <a:cubicBezTo>
                    <a:pt x="114681" y="512064"/>
                    <a:pt x="0" y="397383"/>
                    <a:pt x="0" y="256032"/>
                  </a:cubicBezTo>
                  <a:close/>
                </a:path>
              </a:pathLst>
            </a:custGeom>
            <a:solidFill>
              <a:srgbClr val="FF6B6B"/>
            </a:solidFill>
          </p:spPr>
        </p:sp>
        <p:sp>
          <p:nvSpPr>
            <p:cNvPr name="Freeform 91" id="91"/>
            <p:cNvSpPr/>
            <p:nvPr/>
          </p:nvSpPr>
          <p:spPr>
            <a:xfrm flipH="false" flipV="false" rot="0">
              <a:off x="0" y="0"/>
              <a:ext cx="537464" cy="537464"/>
            </a:xfrm>
            <a:custGeom>
              <a:avLst/>
              <a:gdLst/>
              <a:ahLst/>
              <a:cxnLst/>
              <a:rect r="r" b="b" t="t" l="l"/>
              <a:pathLst>
                <a:path h="537464" w="537464">
                  <a:moveTo>
                    <a:pt x="0" y="268732"/>
                  </a:moveTo>
                  <a:cubicBezTo>
                    <a:pt x="0" y="120269"/>
                    <a:pt x="120269" y="0"/>
                    <a:pt x="268732" y="0"/>
                  </a:cubicBezTo>
                  <a:lnTo>
                    <a:pt x="268732" y="12700"/>
                  </a:lnTo>
                  <a:lnTo>
                    <a:pt x="268732" y="0"/>
                  </a:lnTo>
                  <a:cubicBezTo>
                    <a:pt x="417195" y="0"/>
                    <a:pt x="537464" y="120269"/>
                    <a:pt x="537464" y="268732"/>
                  </a:cubicBezTo>
                  <a:lnTo>
                    <a:pt x="524764" y="268732"/>
                  </a:lnTo>
                  <a:lnTo>
                    <a:pt x="537464" y="268732"/>
                  </a:lnTo>
                  <a:cubicBezTo>
                    <a:pt x="537464" y="417195"/>
                    <a:pt x="417195" y="537464"/>
                    <a:pt x="268732" y="537464"/>
                  </a:cubicBezTo>
                  <a:lnTo>
                    <a:pt x="268732" y="524764"/>
                  </a:lnTo>
                  <a:lnTo>
                    <a:pt x="268732" y="537464"/>
                  </a:lnTo>
                  <a:cubicBezTo>
                    <a:pt x="120269" y="537464"/>
                    <a:pt x="0" y="417195"/>
                    <a:pt x="0" y="268732"/>
                  </a:cubicBezTo>
                  <a:lnTo>
                    <a:pt x="12700" y="268732"/>
                  </a:lnTo>
                  <a:lnTo>
                    <a:pt x="25400" y="268732"/>
                  </a:lnTo>
                  <a:lnTo>
                    <a:pt x="12700" y="268732"/>
                  </a:lnTo>
                  <a:lnTo>
                    <a:pt x="0" y="268732"/>
                  </a:lnTo>
                  <a:moveTo>
                    <a:pt x="25400" y="268732"/>
                  </a:moveTo>
                  <a:cubicBezTo>
                    <a:pt x="25400" y="275717"/>
                    <a:pt x="19685" y="281432"/>
                    <a:pt x="12700" y="281432"/>
                  </a:cubicBezTo>
                  <a:cubicBezTo>
                    <a:pt x="5715" y="281432"/>
                    <a:pt x="0" y="275717"/>
                    <a:pt x="0" y="268732"/>
                  </a:cubicBezTo>
                  <a:cubicBezTo>
                    <a:pt x="0" y="261747"/>
                    <a:pt x="5715" y="256032"/>
                    <a:pt x="12700" y="256032"/>
                  </a:cubicBezTo>
                  <a:cubicBezTo>
                    <a:pt x="19685" y="256032"/>
                    <a:pt x="25400" y="261747"/>
                    <a:pt x="25400" y="268732"/>
                  </a:cubicBezTo>
                  <a:cubicBezTo>
                    <a:pt x="25400" y="403098"/>
                    <a:pt x="134366" y="512064"/>
                    <a:pt x="268732" y="512064"/>
                  </a:cubicBezTo>
                  <a:cubicBezTo>
                    <a:pt x="403098" y="512064"/>
                    <a:pt x="512064" y="403098"/>
                    <a:pt x="512064" y="268732"/>
                  </a:cubicBezTo>
                  <a:cubicBezTo>
                    <a:pt x="512064" y="134366"/>
                    <a:pt x="403098" y="25400"/>
                    <a:pt x="268732" y="25400"/>
                  </a:cubicBezTo>
                  <a:lnTo>
                    <a:pt x="268732" y="12700"/>
                  </a:lnTo>
                  <a:lnTo>
                    <a:pt x="268732" y="25400"/>
                  </a:lnTo>
                  <a:cubicBezTo>
                    <a:pt x="134366" y="25400"/>
                    <a:pt x="25400" y="134366"/>
                    <a:pt x="25400" y="26873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92" id="92"/>
          <p:cNvGrpSpPr/>
          <p:nvPr/>
        </p:nvGrpSpPr>
        <p:grpSpPr>
          <a:xfrm rot="0">
            <a:off x="13192125" y="2390775"/>
            <a:ext cx="3790950" cy="1664970"/>
            <a:chOff x="0" y="0"/>
            <a:chExt cx="5054600" cy="2219960"/>
          </a:xfrm>
        </p:grpSpPr>
        <p:sp>
          <p:nvSpPr>
            <p:cNvPr name="Freeform 93" id="93"/>
            <p:cNvSpPr/>
            <p:nvPr/>
          </p:nvSpPr>
          <p:spPr>
            <a:xfrm flipH="false" flipV="false" rot="0">
              <a:off x="12700" y="12700"/>
              <a:ext cx="5029200" cy="2194560"/>
            </a:xfrm>
            <a:custGeom>
              <a:avLst/>
              <a:gdLst/>
              <a:ahLst/>
              <a:cxnLst/>
              <a:rect r="r" b="b" t="t" l="l"/>
              <a:pathLst>
                <a:path h="2194560" w="5029200">
                  <a:moveTo>
                    <a:pt x="0" y="0"/>
                  </a:moveTo>
                  <a:lnTo>
                    <a:pt x="5029200" y="0"/>
                  </a:lnTo>
                  <a:lnTo>
                    <a:pt x="5029200" y="2194560"/>
                  </a:lnTo>
                  <a:lnTo>
                    <a:pt x="0" y="219456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94" id="94"/>
            <p:cNvSpPr/>
            <p:nvPr/>
          </p:nvSpPr>
          <p:spPr>
            <a:xfrm flipH="false" flipV="false" rot="0">
              <a:off x="0" y="0"/>
              <a:ext cx="5054600" cy="2219960"/>
            </a:xfrm>
            <a:custGeom>
              <a:avLst/>
              <a:gdLst/>
              <a:ahLst/>
              <a:cxnLst/>
              <a:rect r="r" b="b" t="t" l="l"/>
              <a:pathLst>
                <a:path h="2219960" w="5054600">
                  <a:moveTo>
                    <a:pt x="12700" y="0"/>
                  </a:moveTo>
                  <a:lnTo>
                    <a:pt x="5041900" y="0"/>
                  </a:lnTo>
                  <a:cubicBezTo>
                    <a:pt x="5048885" y="0"/>
                    <a:pt x="5054600" y="5715"/>
                    <a:pt x="5054600" y="12700"/>
                  </a:cubicBezTo>
                  <a:lnTo>
                    <a:pt x="5054600" y="2207260"/>
                  </a:lnTo>
                  <a:cubicBezTo>
                    <a:pt x="5054600" y="2214245"/>
                    <a:pt x="5048885" y="2219960"/>
                    <a:pt x="5041900" y="2219960"/>
                  </a:cubicBezTo>
                  <a:lnTo>
                    <a:pt x="12700" y="2219960"/>
                  </a:lnTo>
                  <a:cubicBezTo>
                    <a:pt x="5715" y="2219960"/>
                    <a:pt x="0" y="2214245"/>
                    <a:pt x="0" y="22072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207260"/>
                  </a:lnTo>
                  <a:lnTo>
                    <a:pt x="12700" y="2207260"/>
                  </a:lnTo>
                  <a:lnTo>
                    <a:pt x="12700" y="2194560"/>
                  </a:lnTo>
                  <a:lnTo>
                    <a:pt x="5041900" y="2194560"/>
                  </a:lnTo>
                  <a:lnTo>
                    <a:pt x="5041900" y="2207260"/>
                  </a:lnTo>
                  <a:lnTo>
                    <a:pt x="5029200" y="2207260"/>
                  </a:lnTo>
                  <a:lnTo>
                    <a:pt x="5029200" y="12700"/>
                  </a:lnTo>
                  <a:lnTo>
                    <a:pt x="5041900" y="12700"/>
                  </a:lnTo>
                  <a:lnTo>
                    <a:pt x="504190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95" id="95"/>
          <p:cNvGrpSpPr/>
          <p:nvPr/>
        </p:nvGrpSpPr>
        <p:grpSpPr>
          <a:xfrm rot="0">
            <a:off x="13192125" y="2390775"/>
            <a:ext cx="183642" cy="1664970"/>
            <a:chOff x="0" y="0"/>
            <a:chExt cx="244856" cy="2219960"/>
          </a:xfrm>
        </p:grpSpPr>
        <p:sp>
          <p:nvSpPr>
            <p:cNvPr name="Freeform 96" id="96"/>
            <p:cNvSpPr/>
            <p:nvPr/>
          </p:nvSpPr>
          <p:spPr>
            <a:xfrm flipH="false" flipV="false" rot="0">
              <a:off x="12700" y="12700"/>
              <a:ext cx="219456" cy="2194560"/>
            </a:xfrm>
            <a:custGeom>
              <a:avLst/>
              <a:gdLst/>
              <a:ahLst/>
              <a:cxnLst/>
              <a:rect r="r" b="b" t="t" l="l"/>
              <a:pathLst>
                <a:path h="2194560" w="219456">
                  <a:moveTo>
                    <a:pt x="0" y="0"/>
                  </a:moveTo>
                  <a:lnTo>
                    <a:pt x="219456" y="0"/>
                  </a:lnTo>
                  <a:lnTo>
                    <a:pt x="219456" y="2194560"/>
                  </a:lnTo>
                  <a:lnTo>
                    <a:pt x="0" y="2194560"/>
                  </a:lnTo>
                  <a:close/>
                </a:path>
              </a:pathLst>
            </a:custGeom>
            <a:solidFill>
              <a:srgbClr val="FF6B6B"/>
            </a:solidFill>
          </p:spPr>
        </p:sp>
        <p:sp>
          <p:nvSpPr>
            <p:cNvPr name="Freeform 97" id="97"/>
            <p:cNvSpPr/>
            <p:nvPr/>
          </p:nvSpPr>
          <p:spPr>
            <a:xfrm flipH="false" flipV="false" rot="0">
              <a:off x="0" y="0"/>
              <a:ext cx="244856" cy="2219960"/>
            </a:xfrm>
            <a:custGeom>
              <a:avLst/>
              <a:gdLst/>
              <a:ahLst/>
              <a:cxnLst/>
              <a:rect r="r" b="b" t="t" l="l"/>
              <a:pathLst>
                <a:path h="2219960" w="244856">
                  <a:moveTo>
                    <a:pt x="12700" y="0"/>
                  </a:moveTo>
                  <a:lnTo>
                    <a:pt x="232156" y="0"/>
                  </a:lnTo>
                  <a:cubicBezTo>
                    <a:pt x="239141" y="0"/>
                    <a:pt x="244856" y="5715"/>
                    <a:pt x="244856" y="12700"/>
                  </a:cubicBezTo>
                  <a:lnTo>
                    <a:pt x="244856" y="2207260"/>
                  </a:lnTo>
                  <a:cubicBezTo>
                    <a:pt x="244856" y="2214245"/>
                    <a:pt x="239141" y="2219960"/>
                    <a:pt x="232156" y="2219960"/>
                  </a:cubicBezTo>
                  <a:lnTo>
                    <a:pt x="12700" y="2219960"/>
                  </a:lnTo>
                  <a:cubicBezTo>
                    <a:pt x="5715" y="2219960"/>
                    <a:pt x="0" y="2214245"/>
                    <a:pt x="0" y="22072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207260"/>
                  </a:lnTo>
                  <a:lnTo>
                    <a:pt x="12700" y="2207260"/>
                  </a:lnTo>
                  <a:lnTo>
                    <a:pt x="12700" y="2194560"/>
                  </a:lnTo>
                  <a:lnTo>
                    <a:pt x="232156" y="2194560"/>
                  </a:lnTo>
                  <a:lnTo>
                    <a:pt x="232156" y="2207260"/>
                  </a:lnTo>
                  <a:lnTo>
                    <a:pt x="219456" y="2207260"/>
                  </a:lnTo>
                  <a:lnTo>
                    <a:pt x="219456" y="12700"/>
                  </a:lnTo>
                  <a:lnTo>
                    <a:pt x="232156" y="12700"/>
                  </a:lnTo>
                  <a:lnTo>
                    <a:pt x="232156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F6B6B"/>
            </a:solidFill>
          </p:spPr>
        </p:sp>
      </p:grpSp>
      <p:grpSp>
        <p:nvGrpSpPr>
          <p:cNvPr name="Group 98" id="98"/>
          <p:cNvGrpSpPr/>
          <p:nvPr/>
        </p:nvGrpSpPr>
        <p:grpSpPr>
          <a:xfrm rot="0">
            <a:off x="13503402" y="2647188"/>
            <a:ext cx="3291840" cy="480060"/>
            <a:chOff x="0" y="0"/>
            <a:chExt cx="4389120" cy="640080"/>
          </a:xfrm>
        </p:grpSpPr>
        <p:sp>
          <p:nvSpPr>
            <p:cNvPr name="Freeform 99" id="99"/>
            <p:cNvSpPr/>
            <p:nvPr/>
          </p:nvSpPr>
          <p:spPr>
            <a:xfrm flipH="false" flipV="false" rot="0">
              <a:off x="0" y="0"/>
              <a:ext cx="4389120" cy="640080"/>
            </a:xfrm>
            <a:custGeom>
              <a:avLst/>
              <a:gdLst/>
              <a:ahLst/>
              <a:cxnLst/>
              <a:rect r="r" b="b" t="t" l="l"/>
              <a:pathLst>
                <a:path h="640080" w="4389120">
                  <a:moveTo>
                    <a:pt x="0" y="0"/>
                  </a:moveTo>
                  <a:lnTo>
                    <a:pt x="4389120" y="0"/>
                  </a:lnTo>
                  <a:lnTo>
                    <a:pt x="438912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3611" r="0" b="-83611"/>
              </a:stretch>
            </a:blipFill>
          </p:spPr>
        </p:sp>
        <p:sp>
          <p:nvSpPr>
            <p:cNvPr name="TextBox 100" id="100"/>
            <p:cNvSpPr txBox="true"/>
            <p:nvPr/>
          </p:nvSpPr>
          <p:spPr>
            <a:xfrm>
              <a:off x="0" y="-38100"/>
              <a:ext cx="438912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Hito 5 / Step 5</a:t>
              </a:r>
            </a:p>
          </p:txBody>
        </p:sp>
      </p:grpSp>
      <p:sp>
        <p:nvSpPr>
          <p:cNvPr name="TextBox 101" id="101"/>
          <p:cNvSpPr txBox="true"/>
          <p:nvPr/>
        </p:nvSpPr>
        <p:spPr>
          <a:xfrm rot="0">
            <a:off x="13594842" y="3203448"/>
            <a:ext cx="3108960" cy="605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6B7280"/>
                </a:solidFill>
                <a:latin typeface="Calibri (MS)"/>
                <a:ea typeface="Calibri (MS)"/>
                <a:cs typeface="Calibri (MS)"/>
                <a:sym typeface="Calibri (MS)"/>
              </a:rPr>
              <a:t>Idea en 1–2 líneas para explicar rápido.</a:t>
            </a:r>
          </a:p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6B7280"/>
                </a:solidFill>
                <a:latin typeface="Calibri (MS)"/>
                <a:ea typeface="Calibri (MS)"/>
                <a:cs typeface="Calibri (MS)"/>
                <a:sym typeface="Calibri (MS)"/>
              </a:rPr>
              <a:t>1–2 lines for a clear explanation.</a:t>
            </a:r>
          </a:p>
        </p:txBody>
      </p:sp>
      <p:grpSp>
        <p:nvGrpSpPr>
          <p:cNvPr name="Group 102" id="102"/>
          <p:cNvGrpSpPr/>
          <p:nvPr/>
        </p:nvGrpSpPr>
        <p:grpSpPr>
          <a:xfrm rot="0">
            <a:off x="15059025" y="4017645"/>
            <a:ext cx="57150" cy="166878"/>
            <a:chOff x="0" y="0"/>
            <a:chExt cx="76200" cy="222504"/>
          </a:xfrm>
        </p:grpSpPr>
        <p:sp>
          <p:nvSpPr>
            <p:cNvPr name="Freeform 103" id="103"/>
            <p:cNvSpPr/>
            <p:nvPr/>
          </p:nvSpPr>
          <p:spPr>
            <a:xfrm flipH="false" flipV="false" rot="0">
              <a:off x="0" y="38100"/>
              <a:ext cx="76200" cy="146304"/>
            </a:xfrm>
            <a:custGeom>
              <a:avLst/>
              <a:gdLst/>
              <a:ahLst/>
              <a:cxnLst/>
              <a:rect r="r" b="b" t="t" l="l"/>
              <a:pathLst>
                <a:path h="146304" w="76200">
                  <a:moveTo>
                    <a:pt x="76200" y="0"/>
                  </a:moveTo>
                  <a:lnTo>
                    <a:pt x="76200" y="146304"/>
                  </a:lnTo>
                  <a:lnTo>
                    <a:pt x="0" y="1463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104" id="104"/>
          <p:cNvGrpSpPr/>
          <p:nvPr/>
        </p:nvGrpSpPr>
        <p:grpSpPr>
          <a:xfrm rot="0">
            <a:off x="813435" y="8562975"/>
            <a:ext cx="16660673" cy="1253490"/>
            <a:chOff x="0" y="0"/>
            <a:chExt cx="22214230" cy="1671320"/>
          </a:xfrm>
        </p:grpSpPr>
        <p:sp>
          <p:nvSpPr>
            <p:cNvPr name="Freeform 105" id="105"/>
            <p:cNvSpPr/>
            <p:nvPr/>
          </p:nvSpPr>
          <p:spPr>
            <a:xfrm flipH="false" flipV="false" rot="0">
              <a:off x="12700" y="12700"/>
              <a:ext cx="22188805" cy="1645920"/>
            </a:xfrm>
            <a:custGeom>
              <a:avLst/>
              <a:gdLst/>
              <a:ahLst/>
              <a:cxnLst/>
              <a:rect r="r" b="b" t="t" l="l"/>
              <a:pathLst>
                <a:path h="1645920" w="22188805">
                  <a:moveTo>
                    <a:pt x="0" y="0"/>
                  </a:moveTo>
                  <a:lnTo>
                    <a:pt x="22188805" y="0"/>
                  </a:lnTo>
                  <a:lnTo>
                    <a:pt x="22188805" y="1645920"/>
                  </a:lnTo>
                  <a:lnTo>
                    <a:pt x="0" y="1645920"/>
                  </a:lnTo>
                  <a:close/>
                </a:path>
              </a:pathLst>
            </a:custGeom>
            <a:solidFill>
              <a:srgbClr val="F6F7FB"/>
            </a:solidFill>
          </p:spPr>
        </p:sp>
        <p:sp>
          <p:nvSpPr>
            <p:cNvPr name="Freeform 106" id="106"/>
            <p:cNvSpPr/>
            <p:nvPr/>
          </p:nvSpPr>
          <p:spPr>
            <a:xfrm flipH="false" flipV="false" rot="0">
              <a:off x="0" y="0"/>
              <a:ext cx="22214205" cy="1671320"/>
            </a:xfrm>
            <a:custGeom>
              <a:avLst/>
              <a:gdLst/>
              <a:ahLst/>
              <a:cxnLst/>
              <a:rect r="r" b="b" t="t" l="l"/>
              <a:pathLst>
                <a:path h="1671320" w="22214205">
                  <a:moveTo>
                    <a:pt x="12700" y="0"/>
                  </a:moveTo>
                  <a:lnTo>
                    <a:pt x="22201505" y="0"/>
                  </a:lnTo>
                  <a:cubicBezTo>
                    <a:pt x="22208491" y="0"/>
                    <a:pt x="22214205" y="5715"/>
                    <a:pt x="22214205" y="12700"/>
                  </a:cubicBezTo>
                  <a:lnTo>
                    <a:pt x="22214205" y="1658620"/>
                  </a:lnTo>
                  <a:cubicBezTo>
                    <a:pt x="22214205" y="1665605"/>
                    <a:pt x="22208491" y="1671320"/>
                    <a:pt x="22201505" y="1671320"/>
                  </a:cubicBezTo>
                  <a:lnTo>
                    <a:pt x="12700" y="1671320"/>
                  </a:lnTo>
                  <a:cubicBezTo>
                    <a:pt x="5715" y="1671320"/>
                    <a:pt x="0" y="1665605"/>
                    <a:pt x="0" y="165862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658620"/>
                  </a:lnTo>
                  <a:lnTo>
                    <a:pt x="12700" y="1658620"/>
                  </a:lnTo>
                  <a:lnTo>
                    <a:pt x="12700" y="1645920"/>
                  </a:lnTo>
                  <a:lnTo>
                    <a:pt x="22201505" y="1645920"/>
                  </a:lnTo>
                  <a:lnTo>
                    <a:pt x="22201505" y="1658620"/>
                  </a:lnTo>
                  <a:lnTo>
                    <a:pt x="22188805" y="1658620"/>
                  </a:lnTo>
                  <a:lnTo>
                    <a:pt x="22188805" y="12700"/>
                  </a:lnTo>
                  <a:lnTo>
                    <a:pt x="22201505" y="12700"/>
                  </a:lnTo>
                  <a:lnTo>
                    <a:pt x="22201505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107" id="107"/>
          <p:cNvGrpSpPr/>
          <p:nvPr/>
        </p:nvGrpSpPr>
        <p:grpSpPr>
          <a:xfrm rot="0">
            <a:off x="1165860" y="8709660"/>
            <a:ext cx="15955823" cy="480060"/>
            <a:chOff x="0" y="0"/>
            <a:chExt cx="21274430" cy="640080"/>
          </a:xfrm>
        </p:grpSpPr>
        <p:sp>
          <p:nvSpPr>
            <p:cNvPr name="Freeform 108" id="108"/>
            <p:cNvSpPr/>
            <p:nvPr/>
          </p:nvSpPr>
          <p:spPr>
            <a:xfrm flipH="false" flipV="false" rot="0">
              <a:off x="0" y="0"/>
              <a:ext cx="21274430" cy="640080"/>
            </a:xfrm>
            <a:custGeom>
              <a:avLst/>
              <a:gdLst/>
              <a:ahLst/>
              <a:cxnLst/>
              <a:rect r="r" b="b" t="t" l="l"/>
              <a:pathLst>
                <a:path h="640080" w="21274430">
                  <a:moveTo>
                    <a:pt x="0" y="0"/>
                  </a:moveTo>
                  <a:lnTo>
                    <a:pt x="21274430" y="0"/>
                  </a:lnTo>
                  <a:lnTo>
                    <a:pt x="2127443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97626" r="0" b="-597626"/>
              </a:stretch>
            </a:blipFill>
          </p:spPr>
        </p:sp>
        <p:sp>
          <p:nvSpPr>
            <p:cNvPr name="TextBox 109" id="109"/>
            <p:cNvSpPr txBox="true"/>
            <p:nvPr/>
          </p:nvSpPr>
          <p:spPr>
            <a:xfrm>
              <a:off x="0" y="-47625"/>
              <a:ext cx="21274430" cy="6877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Mensaje final / Final message</a:t>
              </a:r>
            </a:p>
          </p:txBody>
        </p:sp>
      </p:grpSp>
      <p:grpSp>
        <p:nvGrpSpPr>
          <p:cNvPr name="Group 110" id="110"/>
          <p:cNvGrpSpPr/>
          <p:nvPr/>
        </p:nvGrpSpPr>
        <p:grpSpPr>
          <a:xfrm rot="0">
            <a:off x="1165860" y="9258300"/>
            <a:ext cx="15955823" cy="480060"/>
            <a:chOff x="0" y="0"/>
            <a:chExt cx="21274430" cy="640080"/>
          </a:xfrm>
        </p:grpSpPr>
        <p:sp>
          <p:nvSpPr>
            <p:cNvPr name="Freeform 111" id="111"/>
            <p:cNvSpPr/>
            <p:nvPr/>
          </p:nvSpPr>
          <p:spPr>
            <a:xfrm flipH="false" flipV="false" rot="0">
              <a:off x="0" y="0"/>
              <a:ext cx="21274430" cy="640080"/>
            </a:xfrm>
            <a:custGeom>
              <a:avLst/>
              <a:gdLst/>
              <a:ahLst/>
              <a:cxnLst/>
              <a:rect r="r" b="b" t="t" l="l"/>
              <a:pathLst>
                <a:path h="640080" w="21274430">
                  <a:moveTo>
                    <a:pt x="0" y="0"/>
                  </a:moveTo>
                  <a:lnTo>
                    <a:pt x="21274430" y="0"/>
                  </a:lnTo>
                  <a:lnTo>
                    <a:pt x="2127443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97626" r="0" b="-597626"/>
              </a:stretch>
            </a:blipFill>
          </p:spPr>
        </p:sp>
        <p:sp>
          <p:nvSpPr>
            <p:cNvPr name="TextBox 112" id="112"/>
            <p:cNvSpPr txBox="true"/>
            <p:nvPr/>
          </p:nvSpPr>
          <p:spPr>
            <a:xfrm>
              <a:off x="0" y="-38100"/>
              <a:ext cx="2127443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Resume el valor en 1 frase para cerrar la exposición.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525" y="-9525"/>
            <a:ext cx="18306593" cy="636270"/>
            <a:chOff x="0" y="0"/>
            <a:chExt cx="24408790" cy="8483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2700" y="12700"/>
              <a:ext cx="24383364" cy="822960"/>
            </a:xfrm>
            <a:custGeom>
              <a:avLst/>
              <a:gdLst/>
              <a:ahLst/>
              <a:cxnLst/>
              <a:rect r="r" b="b" t="t" l="l"/>
              <a:pathLst>
                <a:path h="822960" w="24383364">
                  <a:moveTo>
                    <a:pt x="0" y="0"/>
                  </a:moveTo>
                  <a:lnTo>
                    <a:pt x="24383364" y="0"/>
                  </a:lnTo>
                  <a:lnTo>
                    <a:pt x="24383364" y="822960"/>
                  </a:lnTo>
                  <a:lnTo>
                    <a:pt x="0" y="822960"/>
                  </a:lnTo>
                  <a:close/>
                </a:path>
              </a:pathLst>
            </a:custGeom>
            <a:solidFill>
              <a:srgbClr val="F6F7FB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408764" cy="848360"/>
            </a:xfrm>
            <a:custGeom>
              <a:avLst/>
              <a:gdLst/>
              <a:ahLst/>
              <a:cxnLst/>
              <a:rect r="r" b="b" t="t" l="l"/>
              <a:pathLst>
                <a:path h="848360" w="24408764">
                  <a:moveTo>
                    <a:pt x="12700" y="0"/>
                  </a:moveTo>
                  <a:lnTo>
                    <a:pt x="24396064" y="0"/>
                  </a:lnTo>
                  <a:cubicBezTo>
                    <a:pt x="24403050" y="0"/>
                    <a:pt x="24408764" y="5715"/>
                    <a:pt x="24408764" y="12700"/>
                  </a:cubicBezTo>
                  <a:lnTo>
                    <a:pt x="24408764" y="835660"/>
                  </a:lnTo>
                  <a:cubicBezTo>
                    <a:pt x="24408764" y="842645"/>
                    <a:pt x="24403050" y="848360"/>
                    <a:pt x="24396064" y="848360"/>
                  </a:cubicBezTo>
                  <a:lnTo>
                    <a:pt x="12700" y="848360"/>
                  </a:lnTo>
                  <a:cubicBezTo>
                    <a:pt x="5715" y="848360"/>
                    <a:pt x="0" y="842645"/>
                    <a:pt x="0" y="8356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835660"/>
                  </a:lnTo>
                  <a:lnTo>
                    <a:pt x="12700" y="835660"/>
                  </a:lnTo>
                  <a:lnTo>
                    <a:pt x="12700" y="822960"/>
                  </a:lnTo>
                  <a:lnTo>
                    <a:pt x="24396064" y="822960"/>
                  </a:lnTo>
                  <a:lnTo>
                    <a:pt x="24396064" y="835660"/>
                  </a:lnTo>
                  <a:lnTo>
                    <a:pt x="24383364" y="835660"/>
                  </a:lnTo>
                  <a:lnTo>
                    <a:pt x="24383364" y="12700"/>
                  </a:lnTo>
                  <a:lnTo>
                    <a:pt x="24396064" y="12700"/>
                  </a:lnTo>
                  <a:lnTo>
                    <a:pt x="24396064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6F7FB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822960" y="109728"/>
            <a:ext cx="9715043" cy="411480"/>
            <a:chOff x="0" y="0"/>
            <a:chExt cx="12953390" cy="54864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953390" cy="548640"/>
            </a:xfrm>
            <a:custGeom>
              <a:avLst/>
              <a:gdLst/>
              <a:ahLst/>
              <a:cxnLst/>
              <a:rect r="r" b="b" t="t" l="l"/>
              <a:pathLst>
                <a:path h="548640" w="12953390">
                  <a:moveTo>
                    <a:pt x="0" y="0"/>
                  </a:moveTo>
                  <a:lnTo>
                    <a:pt x="12953390" y="0"/>
                  </a:lnTo>
                  <a:lnTo>
                    <a:pt x="1295339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10041" r="0" b="-410041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2953390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Edit Guide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880903" y="137160"/>
            <a:ext cx="6583680" cy="411480"/>
            <a:chOff x="0" y="0"/>
            <a:chExt cx="8778240" cy="54864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778240" cy="548640"/>
            </a:xfrm>
            <a:custGeom>
              <a:avLst/>
              <a:gdLst/>
              <a:ahLst/>
              <a:cxnLst/>
              <a:rect r="r" b="b" t="t" l="l"/>
              <a:pathLst>
                <a:path h="548640" w="8778240">
                  <a:moveTo>
                    <a:pt x="0" y="0"/>
                  </a:moveTo>
                  <a:lnTo>
                    <a:pt x="8778240" y="0"/>
                  </a:lnTo>
                  <a:lnTo>
                    <a:pt x="877824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61760" r="0" b="-26176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28575"/>
              <a:ext cx="877824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980"/>
                </a:lnSpc>
              </a:pPr>
              <a:r>
                <a:rPr lang="en-US" sz="165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PowerPoint / Canva / Google Slides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22960" y="1028700"/>
            <a:ext cx="16641623" cy="754380"/>
            <a:chOff x="0" y="0"/>
            <a:chExt cx="22188830" cy="100584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2188830" cy="1005840"/>
            </a:xfrm>
            <a:custGeom>
              <a:avLst/>
              <a:gdLst/>
              <a:ahLst/>
              <a:cxnLst/>
              <a:rect r="r" b="b" t="t" l="l"/>
              <a:pathLst>
                <a:path h="1005840" w="22188830">
                  <a:moveTo>
                    <a:pt x="0" y="0"/>
                  </a:moveTo>
                  <a:lnTo>
                    <a:pt x="22188830" y="0"/>
                  </a:lnTo>
                  <a:lnTo>
                    <a:pt x="2218883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79839" r="0" b="-379839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76200"/>
              <a:ext cx="22188830" cy="10820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680"/>
                </a:lnSpc>
              </a:pPr>
              <a:r>
                <a:rPr lang="en-US" sz="39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Guía rápida de edición / Quick edit guide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813435" y="2116455"/>
            <a:ext cx="9620250" cy="7631430"/>
            <a:chOff x="0" y="0"/>
            <a:chExt cx="12827000" cy="1017524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12700" y="12700"/>
              <a:ext cx="12801600" cy="10149840"/>
            </a:xfrm>
            <a:custGeom>
              <a:avLst/>
              <a:gdLst/>
              <a:ahLst/>
              <a:cxnLst/>
              <a:rect r="r" b="b" t="t" l="l"/>
              <a:pathLst>
                <a:path h="10149840" w="12801600">
                  <a:moveTo>
                    <a:pt x="0" y="0"/>
                  </a:moveTo>
                  <a:lnTo>
                    <a:pt x="12801600" y="0"/>
                  </a:lnTo>
                  <a:lnTo>
                    <a:pt x="12801600" y="10149840"/>
                  </a:lnTo>
                  <a:lnTo>
                    <a:pt x="0" y="10149840"/>
                  </a:lnTo>
                  <a:close/>
                </a:path>
              </a:pathLst>
            </a:custGeom>
            <a:solidFill>
              <a:srgbClr val="F6F7FB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2827000" cy="10175240"/>
            </a:xfrm>
            <a:custGeom>
              <a:avLst/>
              <a:gdLst/>
              <a:ahLst/>
              <a:cxnLst/>
              <a:rect r="r" b="b" t="t" l="l"/>
              <a:pathLst>
                <a:path h="10175240" w="12827000">
                  <a:moveTo>
                    <a:pt x="12700" y="0"/>
                  </a:moveTo>
                  <a:lnTo>
                    <a:pt x="12814300" y="0"/>
                  </a:lnTo>
                  <a:cubicBezTo>
                    <a:pt x="12821285" y="0"/>
                    <a:pt x="12827000" y="5715"/>
                    <a:pt x="12827000" y="12700"/>
                  </a:cubicBezTo>
                  <a:lnTo>
                    <a:pt x="12827000" y="10162540"/>
                  </a:lnTo>
                  <a:cubicBezTo>
                    <a:pt x="12827000" y="10169525"/>
                    <a:pt x="12821285" y="10175240"/>
                    <a:pt x="12814300" y="10175240"/>
                  </a:cubicBezTo>
                  <a:lnTo>
                    <a:pt x="12700" y="10175240"/>
                  </a:lnTo>
                  <a:cubicBezTo>
                    <a:pt x="5715" y="10175240"/>
                    <a:pt x="0" y="10169525"/>
                    <a:pt x="0" y="1016254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0162540"/>
                  </a:lnTo>
                  <a:lnTo>
                    <a:pt x="12700" y="10162540"/>
                  </a:lnTo>
                  <a:lnTo>
                    <a:pt x="12700" y="10149840"/>
                  </a:lnTo>
                  <a:lnTo>
                    <a:pt x="12814300" y="10149840"/>
                  </a:lnTo>
                  <a:lnTo>
                    <a:pt x="12814300" y="10162540"/>
                  </a:lnTo>
                  <a:lnTo>
                    <a:pt x="12801600" y="10162540"/>
                  </a:lnTo>
                  <a:lnTo>
                    <a:pt x="12801600" y="12700"/>
                  </a:lnTo>
                  <a:lnTo>
                    <a:pt x="12814300" y="12700"/>
                  </a:lnTo>
                  <a:lnTo>
                    <a:pt x="1281430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303020" y="2468880"/>
            <a:ext cx="8641080" cy="6720840"/>
            <a:chOff x="0" y="0"/>
            <a:chExt cx="11521440" cy="896112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1521440" cy="8961120"/>
            </a:xfrm>
            <a:custGeom>
              <a:avLst/>
              <a:gdLst/>
              <a:ahLst/>
              <a:cxnLst/>
              <a:rect r="r" b="b" t="t" l="l"/>
              <a:pathLst>
                <a:path h="8961120" w="11521440">
                  <a:moveTo>
                    <a:pt x="0" y="0"/>
                  </a:moveTo>
                  <a:lnTo>
                    <a:pt x="11521440" y="0"/>
                  </a:lnTo>
                  <a:lnTo>
                    <a:pt x="11521440" y="8961120"/>
                  </a:lnTo>
                  <a:lnTo>
                    <a:pt x="0" y="89611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9791" t="0" r="-49791" b="0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11521440" cy="89992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434340" indent="-217170" lvl="1">
                <a:lnSpc>
                  <a:spcPts val="2879"/>
                </a:lnSpc>
                <a:buFont typeface="Arial"/>
                <a:buChar char="•"/>
              </a:pPr>
              <a:r>
                <a:rPr lang="en-US" sz="240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Doble clic para editar texto</a:t>
              </a:r>
            </a:p>
            <a:p>
              <a:pPr algn="l" marL="434340" indent="-217170" lvl="1">
                <a:lnSpc>
                  <a:spcPts val="2879"/>
                </a:lnSpc>
                <a:buFont typeface="Arial"/>
                <a:buChar char="•"/>
              </a:pPr>
              <a:r>
                <a:rPr lang="en-US" sz="240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Copia/pega hitos para aumentar pasos</a:t>
              </a:r>
            </a:p>
            <a:p>
              <a:pPr algn="l" marL="434340" indent="-217170" lvl="1">
                <a:lnSpc>
                  <a:spcPts val="2879"/>
                </a:lnSpc>
                <a:buFont typeface="Arial"/>
                <a:buChar char="•"/>
              </a:pPr>
              <a:r>
                <a:rPr lang="en-US" sz="240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Mantén consistencia de tamaños</a:t>
              </a:r>
            </a:p>
            <a:p>
              <a:pPr algn="l" marL="434340" indent="-217170" lvl="1">
                <a:lnSpc>
                  <a:spcPts val="2879"/>
                </a:lnSpc>
                <a:buFont typeface="Arial"/>
                <a:buChar char="•"/>
              </a:pPr>
              <a:r>
                <a:rPr lang="en-US" sz="240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Usa colores alternos para guiar</a:t>
              </a:r>
            </a:p>
            <a:p>
              <a:pPr algn="l" marL="434340" indent="-217170" lvl="1">
                <a:lnSpc>
                  <a:spcPts val="2879"/>
                </a:lnSpc>
              </a:pPr>
            </a:p>
            <a:p>
              <a:pPr algn="l" marL="434340" indent="-217170" lvl="1">
                <a:lnSpc>
                  <a:spcPts val="2879"/>
                </a:lnSpc>
                <a:buFont typeface="Arial"/>
                <a:buChar char="•"/>
              </a:pPr>
              <a:r>
                <a:rPr lang="en-US" sz="240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Double-click to edit text</a:t>
              </a:r>
            </a:p>
            <a:p>
              <a:pPr algn="l" marL="434340" indent="-217170" lvl="1">
                <a:lnSpc>
                  <a:spcPts val="2879"/>
                </a:lnSpc>
                <a:buFont typeface="Arial"/>
                <a:buChar char="•"/>
              </a:pPr>
              <a:r>
                <a:rPr lang="en-US" sz="240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Duplicate milestones to add steps</a:t>
              </a:r>
            </a:p>
            <a:p>
              <a:pPr algn="l" marL="434340" indent="-217170" lvl="1">
                <a:lnSpc>
                  <a:spcPts val="2879"/>
                </a:lnSpc>
                <a:buFont typeface="Arial"/>
                <a:buChar char="•"/>
              </a:pPr>
              <a:r>
                <a:rPr lang="en-US" sz="240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Keep sizes consistent</a:t>
              </a:r>
            </a:p>
            <a:p>
              <a:pPr algn="l" marL="434340" indent="-217170" lvl="1">
                <a:lnSpc>
                  <a:spcPts val="2879"/>
                </a:lnSpc>
                <a:buFont typeface="Arial"/>
                <a:buChar char="•"/>
              </a:pPr>
              <a:r>
                <a:rPr lang="en-US" sz="240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Alternate colors for visual flow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1041380" y="2125980"/>
            <a:ext cx="6858000" cy="480060"/>
            <a:chOff x="0" y="0"/>
            <a:chExt cx="9144000" cy="64008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9144000" cy="640080"/>
            </a:xfrm>
            <a:custGeom>
              <a:avLst/>
              <a:gdLst/>
              <a:ahLst/>
              <a:cxnLst/>
              <a:rect r="r" b="b" t="t" l="l"/>
              <a:pathLst>
                <a:path h="640080" w="9144000">
                  <a:moveTo>
                    <a:pt x="0" y="0"/>
                  </a:moveTo>
                  <a:lnTo>
                    <a:pt x="9144000" y="0"/>
                  </a:lnTo>
                  <a:lnTo>
                    <a:pt x="91440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8357" r="0" b="-228357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914400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Paleta recomendada / Recommended palette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1031855" y="2733675"/>
            <a:ext cx="773430" cy="773430"/>
            <a:chOff x="0" y="0"/>
            <a:chExt cx="1031240" cy="103124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12700" y="12700"/>
              <a:ext cx="1005840" cy="1005840"/>
            </a:xfrm>
            <a:custGeom>
              <a:avLst/>
              <a:gdLst/>
              <a:ahLst/>
              <a:cxnLst/>
              <a:rect r="r" b="b" t="t" l="l"/>
              <a:pathLst>
                <a:path h="1005840" w="1005840">
                  <a:moveTo>
                    <a:pt x="0" y="0"/>
                  </a:moveTo>
                  <a:lnTo>
                    <a:pt x="1005840" y="0"/>
                  </a:lnTo>
                  <a:lnTo>
                    <a:pt x="1005840" y="1005840"/>
                  </a:lnTo>
                  <a:lnTo>
                    <a:pt x="0" y="1005840"/>
                  </a:lnTo>
                  <a:close/>
                </a:path>
              </a:pathLst>
            </a:custGeom>
            <a:solidFill>
              <a:srgbClr val="4C6FFF"/>
            </a:solid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031240" cy="1031240"/>
            </a:xfrm>
            <a:custGeom>
              <a:avLst/>
              <a:gdLst/>
              <a:ahLst/>
              <a:cxnLst/>
              <a:rect r="r" b="b" t="t" l="l"/>
              <a:pathLst>
                <a:path h="1031240" w="1031240">
                  <a:moveTo>
                    <a:pt x="12700" y="0"/>
                  </a:moveTo>
                  <a:lnTo>
                    <a:pt x="1018540" y="0"/>
                  </a:lnTo>
                  <a:cubicBezTo>
                    <a:pt x="1025525" y="0"/>
                    <a:pt x="1031240" y="5715"/>
                    <a:pt x="1031240" y="12700"/>
                  </a:cubicBezTo>
                  <a:lnTo>
                    <a:pt x="1031240" y="1018540"/>
                  </a:lnTo>
                  <a:cubicBezTo>
                    <a:pt x="1031240" y="1025525"/>
                    <a:pt x="1025525" y="1031240"/>
                    <a:pt x="1018540" y="1031240"/>
                  </a:cubicBezTo>
                  <a:lnTo>
                    <a:pt x="12700" y="1031240"/>
                  </a:lnTo>
                  <a:cubicBezTo>
                    <a:pt x="5715" y="1031240"/>
                    <a:pt x="0" y="1025525"/>
                    <a:pt x="0" y="101854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018540"/>
                  </a:lnTo>
                  <a:lnTo>
                    <a:pt x="12700" y="1018540"/>
                  </a:lnTo>
                  <a:lnTo>
                    <a:pt x="12700" y="1005840"/>
                  </a:lnTo>
                  <a:lnTo>
                    <a:pt x="1018540" y="1005840"/>
                  </a:lnTo>
                  <a:lnTo>
                    <a:pt x="1018540" y="1018540"/>
                  </a:lnTo>
                  <a:lnTo>
                    <a:pt x="1005840" y="1018540"/>
                  </a:lnTo>
                  <a:lnTo>
                    <a:pt x="1005840" y="12700"/>
                  </a:lnTo>
                  <a:lnTo>
                    <a:pt x="1018540" y="12700"/>
                  </a:lnTo>
                  <a:lnTo>
                    <a:pt x="101854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12001500" y="2852928"/>
            <a:ext cx="3840480" cy="548640"/>
            <a:chOff x="0" y="0"/>
            <a:chExt cx="5120640" cy="73152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5120640" cy="731520"/>
            </a:xfrm>
            <a:custGeom>
              <a:avLst/>
              <a:gdLst/>
              <a:ahLst/>
              <a:cxnLst/>
              <a:rect r="r" b="b" t="t" l="l"/>
              <a:pathLst>
                <a:path h="731520" w="5120640">
                  <a:moveTo>
                    <a:pt x="0" y="0"/>
                  </a:moveTo>
                  <a:lnTo>
                    <a:pt x="5120640" y="0"/>
                  </a:lnTo>
                  <a:lnTo>
                    <a:pt x="512064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6395" r="0" b="-86395"/>
              </a:stretch>
            </a:blip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38100"/>
              <a:ext cx="5120640" cy="7696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374151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Azul / Blue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1031855" y="3734943"/>
            <a:ext cx="773430" cy="773430"/>
            <a:chOff x="0" y="0"/>
            <a:chExt cx="1031240" cy="103124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12700" y="12700"/>
              <a:ext cx="1005840" cy="1005840"/>
            </a:xfrm>
            <a:custGeom>
              <a:avLst/>
              <a:gdLst/>
              <a:ahLst/>
              <a:cxnLst/>
              <a:rect r="r" b="b" t="t" l="l"/>
              <a:pathLst>
                <a:path h="1005840" w="1005840">
                  <a:moveTo>
                    <a:pt x="0" y="0"/>
                  </a:moveTo>
                  <a:lnTo>
                    <a:pt x="1005840" y="0"/>
                  </a:lnTo>
                  <a:lnTo>
                    <a:pt x="1005840" y="1005840"/>
                  </a:lnTo>
                  <a:lnTo>
                    <a:pt x="0" y="1005840"/>
                  </a:lnTo>
                  <a:close/>
                </a:path>
              </a:pathLst>
            </a:custGeom>
            <a:solidFill>
              <a:srgbClr val="FF6B6B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031240" cy="1031240"/>
            </a:xfrm>
            <a:custGeom>
              <a:avLst/>
              <a:gdLst/>
              <a:ahLst/>
              <a:cxnLst/>
              <a:rect r="r" b="b" t="t" l="l"/>
              <a:pathLst>
                <a:path h="1031240" w="1031240">
                  <a:moveTo>
                    <a:pt x="12700" y="0"/>
                  </a:moveTo>
                  <a:lnTo>
                    <a:pt x="1018540" y="0"/>
                  </a:lnTo>
                  <a:cubicBezTo>
                    <a:pt x="1025525" y="0"/>
                    <a:pt x="1031240" y="5715"/>
                    <a:pt x="1031240" y="12700"/>
                  </a:cubicBezTo>
                  <a:lnTo>
                    <a:pt x="1031240" y="1018540"/>
                  </a:lnTo>
                  <a:cubicBezTo>
                    <a:pt x="1031240" y="1025525"/>
                    <a:pt x="1025525" y="1031240"/>
                    <a:pt x="1018540" y="1031240"/>
                  </a:cubicBezTo>
                  <a:lnTo>
                    <a:pt x="12700" y="1031240"/>
                  </a:lnTo>
                  <a:cubicBezTo>
                    <a:pt x="5715" y="1031240"/>
                    <a:pt x="0" y="1025525"/>
                    <a:pt x="0" y="101854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018540"/>
                  </a:lnTo>
                  <a:lnTo>
                    <a:pt x="12700" y="1018540"/>
                  </a:lnTo>
                  <a:lnTo>
                    <a:pt x="12700" y="1005840"/>
                  </a:lnTo>
                  <a:lnTo>
                    <a:pt x="1018540" y="1005840"/>
                  </a:lnTo>
                  <a:lnTo>
                    <a:pt x="1018540" y="1018540"/>
                  </a:lnTo>
                  <a:lnTo>
                    <a:pt x="1005840" y="1018540"/>
                  </a:lnTo>
                  <a:lnTo>
                    <a:pt x="1005840" y="12700"/>
                  </a:lnTo>
                  <a:lnTo>
                    <a:pt x="1018540" y="12700"/>
                  </a:lnTo>
                  <a:lnTo>
                    <a:pt x="101854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32" id="32"/>
          <p:cNvGrpSpPr/>
          <p:nvPr/>
        </p:nvGrpSpPr>
        <p:grpSpPr>
          <a:xfrm rot="0">
            <a:off x="12001500" y="3854196"/>
            <a:ext cx="3840480" cy="548640"/>
            <a:chOff x="0" y="0"/>
            <a:chExt cx="5120640" cy="73152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5120640" cy="731520"/>
            </a:xfrm>
            <a:custGeom>
              <a:avLst/>
              <a:gdLst/>
              <a:ahLst/>
              <a:cxnLst/>
              <a:rect r="r" b="b" t="t" l="l"/>
              <a:pathLst>
                <a:path h="731520" w="5120640">
                  <a:moveTo>
                    <a:pt x="0" y="0"/>
                  </a:moveTo>
                  <a:lnTo>
                    <a:pt x="5120640" y="0"/>
                  </a:lnTo>
                  <a:lnTo>
                    <a:pt x="512064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6395" r="0" b="-86395"/>
              </a:stretch>
            </a:blip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38100"/>
              <a:ext cx="5120640" cy="7696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374151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Coral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11031855" y="4736211"/>
            <a:ext cx="773430" cy="773430"/>
            <a:chOff x="0" y="0"/>
            <a:chExt cx="1031240" cy="103124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12700" y="12700"/>
              <a:ext cx="1005840" cy="1005840"/>
            </a:xfrm>
            <a:custGeom>
              <a:avLst/>
              <a:gdLst/>
              <a:ahLst/>
              <a:cxnLst/>
              <a:rect r="r" b="b" t="t" l="l"/>
              <a:pathLst>
                <a:path h="1005840" w="1005840">
                  <a:moveTo>
                    <a:pt x="0" y="0"/>
                  </a:moveTo>
                  <a:lnTo>
                    <a:pt x="1005840" y="0"/>
                  </a:lnTo>
                  <a:lnTo>
                    <a:pt x="1005840" y="1005840"/>
                  </a:lnTo>
                  <a:lnTo>
                    <a:pt x="0" y="1005840"/>
                  </a:lnTo>
                  <a:close/>
                </a:path>
              </a:pathLst>
            </a:custGeom>
            <a:solidFill>
              <a:srgbClr val="8B5CF6"/>
            </a:solidFill>
          </p:spPr>
        </p:sp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1031240" cy="1031240"/>
            </a:xfrm>
            <a:custGeom>
              <a:avLst/>
              <a:gdLst/>
              <a:ahLst/>
              <a:cxnLst/>
              <a:rect r="r" b="b" t="t" l="l"/>
              <a:pathLst>
                <a:path h="1031240" w="1031240">
                  <a:moveTo>
                    <a:pt x="12700" y="0"/>
                  </a:moveTo>
                  <a:lnTo>
                    <a:pt x="1018540" y="0"/>
                  </a:lnTo>
                  <a:cubicBezTo>
                    <a:pt x="1025525" y="0"/>
                    <a:pt x="1031240" y="5715"/>
                    <a:pt x="1031240" y="12700"/>
                  </a:cubicBezTo>
                  <a:lnTo>
                    <a:pt x="1031240" y="1018540"/>
                  </a:lnTo>
                  <a:cubicBezTo>
                    <a:pt x="1031240" y="1025525"/>
                    <a:pt x="1025525" y="1031240"/>
                    <a:pt x="1018540" y="1031240"/>
                  </a:cubicBezTo>
                  <a:lnTo>
                    <a:pt x="12700" y="1031240"/>
                  </a:lnTo>
                  <a:cubicBezTo>
                    <a:pt x="5715" y="1031240"/>
                    <a:pt x="0" y="1025525"/>
                    <a:pt x="0" y="101854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018540"/>
                  </a:lnTo>
                  <a:lnTo>
                    <a:pt x="12700" y="1018540"/>
                  </a:lnTo>
                  <a:lnTo>
                    <a:pt x="12700" y="1005840"/>
                  </a:lnTo>
                  <a:lnTo>
                    <a:pt x="1018540" y="1005840"/>
                  </a:lnTo>
                  <a:lnTo>
                    <a:pt x="1018540" y="1018540"/>
                  </a:lnTo>
                  <a:lnTo>
                    <a:pt x="1005840" y="1018540"/>
                  </a:lnTo>
                  <a:lnTo>
                    <a:pt x="1005840" y="12700"/>
                  </a:lnTo>
                  <a:lnTo>
                    <a:pt x="1018540" y="12700"/>
                  </a:lnTo>
                  <a:lnTo>
                    <a:pt x="101854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38" id="38"/>
          <p:cNvGrpSpPr/>
          <p:nvPr/>
        </p:nvGrpSpPr>
        <p:grpSpPr>
          <a:xfrm rot="0">
            <a:off x="12001500" y="4855464"/>
            <a:ext cx="3840480" cy="548640"/>
            <a:chOff x="0" y="0"/>
            <a:chExt cx="5120640" cy="73152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5120640" cy="731520"/>
            </a:xfrm>
            <a:custGeom>
              <a:avLst/>
              <a:gdLst/>
              <a:ahLst/>
              <a:cxnLst/>
              <a:rect r="r" b="b" t="t" l="l"/>
              <a:pathLst>
                <a:path h="731520" w="5120640">
                  <a:moveTo>
                    <a:pt x="0" y="0"/>
                  </a:moveTo>
                  <a:lnTo>
                    <a:pt x="5120640" y="0"/>
                  </a:lnTo>
                  <a:lnTo>
                    <a:pt x="512064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6395" r="0" b="-86395"/>
              </a:stretch>
            </a:blip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38100"/>
              <a:ext cx="5120640" cy="7696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374151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Morado / Purple</a:t>
              </a: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11031855" y="5737479"/>
            <a:ext cx="773430" cy="773430"/>
            <a:chOff x="0" y="0"/>
            <a:chExt cx="1031240" cy="103124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12700" y="12700"/>
              <a:ext cx="1005840" cy="1005840"/>
            </a:xfrm>
            <a:custGeom>
              <a:avLst/>
              <a:gdLst/>
              <a:ahLst/>
              <a:cxnLst/>
              <a:rect r="r" b="b" t="t" l="l"/>
              <a:pathLst>
                <a:path h="1005840" w="1005840">
                  <a:moveTo>
                    <a:pt x="0" y="0"/>
                  </a:moveTo>
                  <a:lnTo>
                    <a:pt x="1005840" y="0"/>
                  </a:lnTo>
                  <a:lnTo>
                    <a:pt x="1005840" y="1005840"/>
                  </a:lnTo>
                  <a:lnTo>
                    <a:pt x="0" y="1005840"/>
                  </a:lnTo>
                  <a:close/>
                </a:path>
              </a:pathLst>
            </a:custGeom>
            <a:solidFill>
              <a:srgbClr val="6D28D9"/>
            </a:solidFill>
          </p:spPr>
        </p:sp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1031240" cy="1031240"/>
            </a:xfrm>
            <a:custGeom>
              <a:avLst/>
              <a:gdLst/>
              <a:ahLst/>
              <a:cxnLst/>
              <a:rect r="r" b="b" t="t" l="l"/>
              <a:pathLst>
                <a:path h="1031240" w="1031240">
                  <a:moveTo>
                    <a:pt x="12700" y="0"/>
                  </a:moveTo>
                  <a:lnTo>
                    <a:pt x="1018540" y="0"/>
                  </a:lnTo>
                  <a:cubicBezTo>
                    <a:pt x="1025525" y="0"/>
                    <a:pt x="1031240" y="5715"/>
                    <a:pt x="1031240" y="12700"/>
                  </a:cubicBezTo>
                  <a:lnTo>
                    <a:pt x="1031240" y="1018540"/>
                  </a:lnTo>
                  <a:cubicBezTo>
                    <a:pt x="1031240" y="1025525"/>
                    <a:pt x="1025525" y="1031240"/>
                    <a:pt x="1018540" y="1031240"/>
                  </a:cubicBezTo>
                  <a:lnTo>
                    <a:pt x="12700" y="1031240"/>
                  </a:lnTo>
                  <a:cubicBezTo>
                    <a:pt x="5715" y="1031240"/>
                    <a:pt x="0" y="1025525"/>
                    <a:pt x="0" y="101854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018540"/>
                  </a:lnTo>
                  <a:lnTo>
                    <a:pt x="12700" y="1018540"/>
                  </a:lnTo>
                  <a:lnTo>
                    <a:pt x="12700" y="1005840"/>
                  </a:lnTo>
                  <a:lnTo>
                    <a:pt x="1018540" y="1005840"/>
                  </a:lnTo>
                  <a:lnTo>
                    <a:pt x="1018540" y="1018540"/>
                  </a:lnTo>
                  <a:lnTo>
                    <a:pt x="1005840" y="1018540"/>
                  </a:lnTo>
                  <a:lnTo>
                    <a:pt x="1005840" y="12700"/>
                  </a:lnTo>
                  <a:lnTo>
                    <a:pt x="1018540" y="12700"/>
                  </a:lnTo>
                  <a:lnTo>
                    <a:pt x="101854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44" id="44"/>
          <p:cNvGrpSpPr/>
          <p:nvPr/>
        </p:nvGrpSpPr>
        <p:grpSpPr>
          <a:xfrm rot="0">
            <a:off x="12001500" y="5856732"/>
            <a:ext cx="3840480" cy="548640"/>
            <a:chOff x="0" y="0"/>
            <a:chExt cx="5120640" cy="73152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5120640" cy="731520"/>
            </a:xfrm>
            <a:custGeom>
              <a:avLst/>
              <a:gdLst/>
              <a:ahLst/>
              <a:cxnLst/>
              <a:rect r="r" b="b" t="t" l="l"/>
              <a:pathLst>
                <a:path h="731520" w="5120640">
                  <a:moveTo>
                    <a:pt x="0" y="0"/>
                  </a:moveTo>
                  <a:lnTo>
                    <a:pt x="5120640" y="0"/>
                  </a:lnTo>
                  <a:lnTo>
                    <a:pt x="512064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6395" r="0" b="-86395"/>
              </a:stretch>
            </a:blipFill>
          </p:spPr>
        </p:sp>
        <p:sp>
          <p:nvSpPr>
            <p:cNvPr name="TextBox 46" id="46"/>
            <p:cNvSpPr txBox="true"/>
            <p:nvPr/>
          </p:nvSpPr>
          <p:spPr>
            <a:xfrm>
              <a:off x="0" y="-38100"/>
              <a:ext cx="5120640" cy="7696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374151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Línea / Line</a:t>
              </a: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11041380" y="6652260"/>
            <a:ext cx="6858000" cy="480060"/>
            <a:chOff x="0" y="0"/>
            <a:chExt cx="9144000" cy="64008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9144000" cy="640080"/>
            </a:xfrm>
            <a:custGeom>
              <a:avLst/>
              <a:gdLst/>
              <a:ahLst/>
              <a:cxnLst/>
              <a:rect r="r" b="b" t="t" l="l"/>
              <a:pathLst>
                <a:path h="640080" w="9144000">
                  <a:moveTo>
                    <a:pt x="0" y="0"/>
                  </a:moveTo>
                  <a:lnTo>
                    <a:pt x="9144000" y="0"/>
                  </a:lnTo>
                  <a:lnTo>
                    <a:pt x="91440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8357" r="0" b="-228357"/>
              </a:stretch>
            </a:blipFill>
          </p:spPr>
        </p:sp>
        <p:sp>
          <p:nvSpPr>
            <p:cNvPr name="TextBox 49" id="49"/>
            <p:cNvSpPr txBox="true"/>
            <p:nvPr/>
          </p:nvSpPr>
          <p:spPr>
            <a:xfrm>
              <a:off x="0" y="-38100"/>
              <a:ext cx="914400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250"/>
                </a:lnSpc>
              </a:pPr>
              <a:r>
                <a:rPr lang="en-US" sz="1875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Tip: texto gris oscuro para lectura y contraste.</a:t>
              </a: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11031855" y="7259955"/>
            <a:ext cx="6877050" cy="2762250"/>
            <a:chOff x="0" y="0"/>
            <a:chExt cx="9169400" cy="3683000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12700" y="12700"/>
              <a:ext cx="9144000" cy="3657600"/>
            </a:xfrm>
            <a:custGeom>
              <a:avLst/>
              <a:gdLst/>
              <a:ahLst/>
              <a:cxnLst/>
              <a:rect r="r" b="b" t="t" l="l"/>
              <a:pathLst>
                <a:path h="3657600" w="9144000">
                  <a:moveTo>
                    <a:pt x="0" y="0"/>
                  </a:moveTo>
                  <a:lnTo>
                    <a:pt x="9144000" y="0"/>
                  </a:lnTo>
                  <a:lnTo>
                    <a:pt x="9144000" y="3657600"/>
                  </a:lnTo>
                  <a:lnTo>
                    <a:pt x="0" y="36576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9169400" cy="3683000"/>
            </a:xfrm>
            <a:custGeom>
              <a:avLst/>
              <a:gdLst/>
              <a:ahLst/>
              <a:cxnLst/>
              <a:rect r="r" b="b" t="t" l="l"/>
              <a:pathLst>
                <a:path h="3683000" w="9169400">
                  <a:moveTo>
                    <a:pt x="12700" y="0"/>
                  </a:moveTo>
                  <a:lnTo>
                    <a:pt x="9156700" y="0"/>
                  </a:lnTo>
                  <a:cubicBezTo>
                    <a:pt x="9163685" y="0"/>
                    <a:pt x="9169400" y="5715"/>
                    <a:pt x="9169400" y="12700"/>
                  </a:cubicBezTo>
                  <a:lnTo>
                    <a:pt x="9169400" y="3670300"/>
                  </a:lnTo>
                  <a:cubicBezTo>
                    <a:pt x="9169400" y="3677285"/>
                    <a:pt x="9163685" y="3683000"/>
                    <a:pt x="9156700" y="3683000"/>
                  </a:cubicBezTo>
                  <a:lnTo>
                    <a:pt x="12700" y="3683000"/>
                  </a:lnTo>
                  <a:cubicBezTo>
                    <a:pt x="5715" y="3683000"/>
                    <a:pt x="0" y="3677285"/>
                    <a:pt x="0" y="367030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3670300"/>
                  </a:lnTo>
                  <a:lnTo>
                    <a:pt x="12700" y="3670300"/>
                  </a:lnTo>
                  <a:lnTo>
                    <a:pt x="12700" y="3657600"/>
                  </a:lnTo>
                  <a:lnTo>
                    <a:pt x="9156700" y="3657600"/>
                  </a:lnTo>
                  <a:lnTo>
                    <a:pt x="9156700" y="3670300"/>
                  </a:lnTo>
                  <a:lnTo>
                    <a:pt x="9144000" y="3670300"/>
                  </a:lnTo>
                  <a:lnTo>
                    <a:pt x="9144000" y="12700"/>
                  </a:lnTo>
                  <a:lnTo>
                    <a:pt x="9156700" y="12700"/>
                  </a:lnTo>
                  <a:lnTo>
                    <a:pt x="915670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E7EB"/>
            </a:solidFill>
          </p:spPr>
        </p:sp>
      </p:grpSp>
      <p:grpSp>
        <p:nvGrpSpPr>
          <p:cNvPr name="Group 53" id="53"/>
          <p:cNvGrpSpPr/>
          <p:nvPr/>
        </p:nvGrpSpPr>
        <p:grpSpPr>
          <a:xfrm rot="0">
            <a:off x="11315700" y="7475220"/>
            <a:ext cx="6309360" cy="411480"/>
            <a:chOff x="0" y="0"/>
            <a:chExt cx="8412480" cy="548640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8412480" cy="548640"/>
            </a:xfrm>
            <a:custGeom>
              <a:avLst/>
              <a:gdLst/>
              <a:ahLst/>
              <a:cxnLst/>
              <a:rect r="r" b="b" t="t" l="l"/>
              <a:pathLst>
                <a:path h="548640" w="8412480">
                  <a:moveTo>
                    <a:pt x="0" y="0"/>
                  </a:moveTo>
                  <a:lnTo>
                    <a:pt x="8412480" y="0"/>
                  </a:lnTo>
                  <a:lnTo>
                    <a:pt x="84124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8770" r="0" b="-248770"/>
              </a:stretch>
            </a:blipFill>
          </p:spPr>
        </p:sp>
        <p:sp>
          <p:nvSpPr>
            <p:cNvPr name="TextBox 55" id="55"/>
            <p:cNvSpPr txBox="true"/>
            <p:nvPr/>
          </p:nvSpPr>
          <p:spPr>
            <a:xfrm>
              <a:off x="0" y="-47625"/>
              <a:ext cx="8412480" cy="5962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Estilo / Style</a:t>
              </a:r>
            </a:p>
          </p:txBody>
        </p:sp>
      </p:grpSp>
      <p:grpSp>
        <p:nvGrpSpPr>
          <p:cNvPr name="Group 56" id="56"/>
          <p:cNvGrpSpPr/>
          <p:nvPr/>
        </p:nvGrpSpPr>
        <p:grpSpPr>
          <a:xfrm rot="0">
            <a:off x="11315700" y="7927848"/>
            <a:ext cx="6309360" cy="1920240"/>
            <a:chOff x="0" y="0"/>
            <a:chExt cx="8412480" cy="2560320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8412480" cy="2560320"/>
            </a:xfrm>
            <a:custGeom>
              <a:avLst/>
              <a:gdLst/>
              <a:ahLst/>
              <a:cxnLst/>
              <a:rect r="r" b="b" t="t" l="l"/>
              <a:pathLst>
                <a:path h="2560320" w="8412480">
                  <a:moveTo>
                    <a:pt x="0" y="0"/>
                  </a:moveTo>
                  <a:lnTo>
                    <a:pt x="8412480" y="0"/>
                  </a:lnTo>
                  <a:lnTo>
                    <a:pt x="8412480" y="2560320"/>
                  </a:lnTo>
                  <a:lnTo>
                    <a:pt x="0" y="25603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022" r="0" b="-14022"/>
              </a:stretch>
            </a:blipFill>
          </p:spPr>
        </p:sp>
        <p:sp>
          <p:nvSpPr>
            <p:cNvPr name="TextBox 58" id="58"/>
            <p:cNvSpPr txBox="true"/>
            <p:nvPr/>
          </p:nvSpPr>
          <p:spPr>
            <a:xfrm>
              <a:off x="0" y="-38100"/>
              <a:ext cx="8412480" cy="25984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339328" indent="-169664" lvl="1">
                <a:lnSpc>
                  <a:spcPts val="2250"/>
                </a:lnSpc>
                <a:buFont typeface="Arial"/>
                <a:buChar char="•"/>
              </a:pPr>
              <a:r>
                <a:rPr lang="en-US" sz="1875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Fondo blanco/gris claro</a:t>
              </a:r>
            </a:p>
            <a:p>
              <a:pPr algn="l" marL="339328" indent="-169664" lvl="1">
                <a:lnSpc>
                  <a:spcPts val="2250"/>
                </a:lnSpc>
                <a:buFont typeface="Arial"/>
                <a:buChar char="•"/>
              </a:pPr>
              <a:r>
                <a:rPr lang="en-US" sz="1875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Línea azul/morado</a:t>
              </a:r>
            </a:p>
            <a:p>
              <a:pPr algn="l" marL="339328" indent="-169664" lvl="1">
                <a:lnSpc>
                  <a:spcPts val="2250"/>
                </a:lnSpc>
                <a:buFont typeface="Arial"/>
                <a:buChar char="•"/>
              </a:pPr>
              <a:r>
                <a:rPr lang="en-US" sz="1875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Puntos alternos</a:t>
              </a:r>
            </a:p>
            <a:p>
              <a:pPr algn="l" marL="339328" indent="-169664" lvl="1">
                <a:lnSpc>
                  <a:spcPts val="2250"/>
                </a:lnSpc>
                <a:buFont typeface="Arial"/>
                <a:buChar char="•"/>
              </a:pPr>
              <a:r>
                <a:rPr lang="en-US" sz="1875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Bloques rectangulares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525" y="-9525"/>
            <a:ext cx="18306593" cy="10306050"/>
            <a:chOff x="0" y="0"/>
            <a:chExt cx="24408790" cy="137414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2700" y="12700"/>
              <a:ext cx="24383364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3364">
                  <a:moveTo>
                    <a:pt x="0" y="0"/>
                  </a:moveTo>
                  <a:lnTo>
                    <a:pt x="24383364" y="0"/>
                  </a:lnTo>
                  <a:lnTo>
                    <a:pt x="24383364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6F7FB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408764" cy="13741400"/>
            </a:xfrm>
            <a:custGeom>
              <a:avLst/>
              <a:gdLst/>
              <a:ahLst/>
              <a:cxnLst/>
              <a:rect r="r" b="b" t="t" l="l"/>
              <a:pathLst>
                <a:path h="13741400" w="24408764">
                  <a:moveTo>
                    <a:pt x="12700" y="0"/>
                  </a:moveTo>
                  <a:lnTo>
                    <a:pt x="24396064" y="0"/>
                  </a:lnTo>
                  <a:cubicBezTo>
                    <a:pt x="24403050" y="0"/>
                    <a:pt x="24408764" y="5715"/>
                    <a:pt x="24408764" y="12700"/>
                  </a:cubicBezTo>
                  <a:lnTo>
                    <a:pt x="24408764" y="13728700"/>
                  </a:lnTo>
                  <a:cubicBezTo>
                    <a:pt x="24408764" y="13735686"/>
                    <a:pt x="24403050" y="13741400"/>
                    <a:pt x="24396064" y="13741400"/>
                  </a:cubicBezTo>
                  <a:lnTo>
                    <a:pt x="12700" y="13741400"/>
                  </a:lnTo>
                  <a:cubicBezTo>
                    <a:pt x="5715" y="13741400"/>
                    <a:pt x="0" y="13735686"/>
                    <a:pt x="0" y="1372870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3728700"/>
                  </a:lnTo>
                  <a:lnTo>
                    <a:pt x="12700" y="13728700"/>
                  </a:lnTo>
                  <a:lnTo>
                    <a:pt x="12700" y="13716000"/>
                  </a:lnTo>
                  <a:lnTo>
                    <a:pt x="24396064" y="13716000"/>
                  </a:lnTo>
                  <a:lnTo>
                    <a:pt x="24396064" y="13728700"/>
                  </a:lnTo>
                  <a:lnTo>
                    <a:pt x="24383364" y="13728700"/>
                  </a:lnTo>
                  <a:lnTo>
                    <a:pt x="24383364" y="12700"/>
                  </a:lnTo>
                  <a:lnTo>
                    <a:pt x="24396064" y="12700"/>
                  </a:lnTo>
                  <a:lnTo>
                    <a:pt x="24396064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6F7FB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-9525" y="-9525"/>
            <a:ext cx="457962" cy="10306050"/>
            <a:chOff x="0" y="0"/>
            <a:chExt cx="610616" cy="137414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12700" y="12700"/>
              <a:ext cx="585216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585216">
                  <a:moveTo>
                    <a:pt x="0" y="0"/>
                  </a:moveTo>
                  <a:lnTo>
                    <a:pt x="585216" y="0"/>
                  </a:lnTo>
                  <a:lnTo>
                    <a:pt x="58521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6D28D9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10616" cy="13741400"/>
            </a:xfrm>
            <a:custGeom>
              <a:avLst/>
              <a:gdLst/>
              <a:ahLst/>
              <a:cxnLst/>
              <a:rect r="r" b="b" t="t" l="l"/>
              <a:pathLst>
                <a:path h="13741400" w="610616">
                  <a:moveTo>
                    <a:pt x="12700" y="0"/>
                  </a:moveTo>
                  <a:lnTo>
                    <a:pt x="597916" y="0"/>
                  </a:lnTo>
                  <a:cubicBezTo>
                    <a:pt x="604901" y="0"/>
                    <a:pt x="610616" y="5715"/>
                    <a:pt x="610616" y="12700"/>
                  </a:cubicBezTo>
                  <a:lnTo>
                    <a:pt x="610616" y="13728700"/>
                  </a:lnTo>
                  <a:cubicBezTo>
                    <a:pt x="610616" y="13735686"/>
                    <a:pt x="604901" y="13741400"/>
                    <a:pt x="597916" y="13741400"/>
                  </a:cubicBezTo>
                  <a:lnTo>
                    <a:pt x="12700" y="13741400"/>
                  </a:lnTo>
                  <a:cubicBezTo>
                    <a:pt x="5715" y="13741400"/>
                    <a:pt x="0" y="13735686"/>
                    <a:pt x="0" y="1372870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3728700"/>
                  </a:lnTo>
                  <a:lnTo>
                    <a:pt x="12700" y="13728700"/>
                  </a:lnTo>
                  <a:lnTo>
                    <a:pt x="12700" y="13716000"/>
                  </a:lnTo>
                  <a:lnTo>
                    <a:pt x="597916" y="13716000"/>
                  </a:lnTo>
                  <a:lnTo>
                    <a:pt x="597916" y="13728700"/>
                  </a:lnTo>
                  <a:lnTo>
                    <a:pt x="585216" y="13728700"/>
                  </a:lnTo>
                  <a:lnTo>
                    <a:pt x="585216" y="12700"/>
                  </a:lnTo>
                  <a:lnTo>
                    <a:pt x="597916" y="12700"/>
                  </a:lnTo>
                  <a:lnTo>
                    <a:pt x="597916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6D28D9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1371600" y="3017520"/>
            <a:ext cx="16641623" cy="2194560"/>
            <a:chOff x="0" y="0"/>
            <a:chExt cx="22188830" cy="292608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2188830" cy="2926080"/>
            </a:xfrm>
            <a:custGeom>
              <a:avLst/>
              <a:gdLst/>
              <a:ahLst/>
              <a:cxnLst/>
              <a:rect r="r" b="b" t="t" l="l"/>
              <a:pathLst>
                <a:path h="2926080" w="22188830">
                  <a:moveTo>
                    <a:pt x="0" y="0"/>
                  </a:moveTo>
                  <a:lnTo>
                    <a:pt x="22188830" y="0"/>
                  </a:lnTo>
                  <a:lnTo>
                    <a:pt x="22188830" y="2926080"/>
                  </a:lnTo>
                  <a:lnTo>
                    <a:pt x="0" y="2926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7757" r="0" b="-97757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171450"/>
              <a:ext cx="22188830" cy="30975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720"/>
                </a:lnSpc>
              </a:pPr>
              <a:r>
                <a:rPr lang="en-US" sz="81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¿Preguntas?</a:t>
              </a:r>
            </a:p>
            <a:p>
              <a:pPr algn="l">
                <a:lnSpc>
                  <a:spcPts val="9720"/>
                </a:lnSpc>
              </a:pPr>
              <a:r>
                <a:rPr lang="en-US" sz="8100" b="true">
                  <a:solidFill>
                    <a:srgbClr val="3741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Q&amp;A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440180" y="5623560"/>
            <a:ext cx="16641623" cy="822960"/>
            <a:chOff x="0" y="0"/>
            <a:chExt cx="22188830" cy="109728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2188830" cy="1097280"/>
            </a:xfrm>
            <a:custGeom>
              <a:avLst/>
              <a:gdLst/>
              <a:ahLst/>
              <a:cxnLst/>
              <a:rect r="r" b="b" t="t" l="l"/>
              <a:pathLst>
                <a:path h="1097280" w="22188830">
                  <a:moveTo>
                    <a:pt x="0" y="0"/>
                  </a:moveTo>
                  <a:lnTo>
                    <a:pt x="22188830" y="0"/>
                  </a:lnTo>
                  <a:lnTo>
                    <a:pt x="2218883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44019" r="0" b="-344019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66675"/>
              <a:ext cx="22188830" cy="116395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960"/>
                </a:lnSpc>
              </a:pPr>
              <a:r>
                <a:rPr lang="en-US" sz="3300">
                  <a:solidFill>
                    <a:srgbClr val="6B728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Gracias / Thank you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0578008" y="8818245"/>
            <a:ext cx="6503670" cy="57150"/>
            <a:chOff x="0" y="0"/>
            <a:chExt cx="8671560" cy="762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38100" y="0"/>
              <a:ext cx="8595360" cy="76200"/>
            </a:xfrm>
            <a:custGeom>
              <a:avLst/>
              <a:gdLst/>
              <a:ahLst/>
              <a:cxnLst/>
              <a:rect r="r" b="b" t="t" l="l"/>
              <a:pathLst>
                <a:path h="76200" w="8595360">
                  <a:moveTo>
                    <a:pt x="0" y="0"/>
                  </a:moveTo>
                  <a:lnTo>
                    <a:pt x="8595360" y="0"/>
                  </a:lnTo>
                  <a:lnTo>
                    <a:pt x="859536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4C6FFF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0816514" y="8645271"/>
            <a:ext cx="403098" cy="403098"/>
            <a:chOff x="0" y="0"/>
            <a:chExt cx="537464" cy="537464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12700" y="12700"/>
              <a:ext cx="512064" cy="512064"/>
            </a:xfrm>
            <a:custGeom>
              <a:avLst/>
              <a:gdLst/>
              <a:ahLst/>
              <a:cxnLst/>
              <a:rect r="r" b="b" t="t" l="l"/>
              <a:pathLst>
                <a:path h="512064" w="512064">
                  <a:moveTo>
                    <a:pt x="0" y="256032"/>
                  </a:moveTo>
                  <a:cubicBezTo>
                    <a:pt x="0" y="114681"/>
                    <a:pt x="114681" y="0"/>
                    <a:pt x="256032" y="0"/>
                  </a:cubicBezTo>
                  <a:cubicBezTo>
                    <a:pt x="397383" y="0"/>
                    <a:pt x="512064" y="114681"/>
                    <a:pt x="512064" y="256032"/>
                  </a:cubicBezTo>
                  <a:cubicBezTo>
                    <a:pt x="512064" y="397383"/>
                    <a:pt x="397383" y="512064"/>
                    <a:pt x="256032" y="512064"/>
                  </a:cubicBezTo>
                  <a:cubicBezTo>
                    <a:pt x="114681" y="512064"/>
                    <a:pt x="0" y="397383"/>
                    <a:pt x="0" y="256032"/>
                  </a:cubicBezTo>
                  <a:close/>
                </a:path>
              </a:pathLst>
            </a:custGeom>
            <a:solidFill>
              <a:srgbClr val="4C6FFF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537464" cy="537464"/>
            </a:xfrm>
            <a:custGeom>
              <a:avLst/>
              <a:gdLst/>
              <a:ahLst/>
              <a:cxnLst/>
              <a:rect r="r" b="b" t="t" l="l"/>
              <a:pathLst>
                <a:path h="537464" w="537464">
                  <a:moveTo>
                    <a:pt x="0" y="268732"/>
                  </a:moveTo>
                  <a:cubicBezTo>
                    <a:pt x="0" y="120269"/>
                    <a:pt x="120269" y="0"/>
                    <a:pt x="268732" y="0"/>
                  </a:cubicBezTo>
                  <a:lnTo>
                    <a:pt x="268732" y="12700"/>
                  </a:lnTo>
                  <a:lnTo>
                    <a:pt x="268732" y="0"/>
                  </a:lnTo>
                  <a:cubicBezTo>
                    <a:pt x="417195" y="0"/>
                    <a:pt x="537464" y="120269"/>
                    <a:pt x="537464" y="268732"/>
                  </a:cubicBezTo>
                  <a:lnTo>
                    <a:pt x="524764" y="268732"/>
                  </a:lnTo>
                  <a:lnTo>
                    <a:pt x="537464" y="268732"/>
                  </a:lnTo>
                  <a:cubicBezTo>
                    <a:pt x="537464" y="417195"/>
                    <a:pt x="417195" y="537464"/>
                    <a:pt x="268732" y="537464"/>
                  </a:cubicBezTo>
                  <a:lnTo>
                    <a:pt x="268732" y="524764"/>
                  </a:lnTo>
                  <a:lnTo>
                    <a:pt x="268732" y="537464"/>
                  </a:lnTo>
                  <a:cubicBezTo>
                    <a:pt x="120269" y="537464"/>
                    <a:pt x="0" y="417195"/>
                    <a:pt x="0" y="268732"/>
                  </a:cubicBezTo>
                  <a:lnTo>
                    <a:pt x="12700" y="268732"/>
                  </a:lnTo>
                  <a:lnTo>
                    <a:pt x="25400" y="268732"/>
                  </a:lnTo>
                  <a:lnTo>
                    <a:pt x="12700" y="268732"/>
                  </a:lnTo>
                  <a:lnTo>
                    <a:pt x="0" y="268732"/>
                  </a:lnTo>
                  <a:moveTo>
                    <a:pt x="25400" y="268732"/>
                  </a:moveTo>
                  <a:cubicBezTo>
                    <a:pt x="25400" y="275717"/>
                    <a:pt x="19685" y="281432"/>
                    <a:pt x="12700" y="281432"/>
                  </a:cubicBezTo>
                  <a:cubicBezTo>
                    <a:pt x="5715" y="281432"/>
                    <a:pt x="0" y="275717"/>
                    <a:pt x="0" y="268732"/>
                  </a:cubicBezTo>
                  <a:cubicBezTo>
                    <a:pt x="0" y="261747"/>
                    <a:pt x="5715" y="256032"/>
                    <a:pt x="12700" y="256032"/>
                  </a:cubicBezTo>
                  <a:cubicBezTo>
                    <a:pt x="19685" y="256032"/>
                    <a:pt x="25400" y="261747"/>
                    <a:pt x="25400" y="268732"/>
                  </a:cubicBezTo>
                  <a:cubicBezTo>
                    <a:pt x="25400" y="403098"/>
                    <a:pt x="134366" y="512064"/>
                    <a:pt x="268732" y="512064"/>
                  </a:cubicBezTo>
                  <a:cubicBezTo>
                    <a:pt x="403098" y="512064"/>
                    <a:pt x="512064" y="403098"/>
                    <a:pt x="512064" y="268732"/>
                  </a:cubicBezTo>
                  <a:cubicBezTo>
                    <a:pt x="512064" y="134366"/>
                    <a:pt x="403098" y="25400"/>
                    <a:pt x="268732" y="25400"/>
                  </a:cubicBezTo>
                  <a:lnTo>
                    <a:pt x="268732" y="12700"/>
                  </a:lnTo>
                  <a:lnTo>
                    <a:pt x="268732" y="25400"/>
                  </a:lnTo>
                  <a:cubicBezTo>
                    <a:pt x="134366" y="25400"/>
                    <a:pt x="25400" y="134366"/>
                    <a:pt x="25400" y="26873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13148234" y="8645271"/>
            <a:ext cx="403098" cy="403098"/>
            <a:chOff x="0" y="0"/>
            <a:chExt cx="537464" cy="537464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12700" y="12700"/>
              <a:ext cx="512064" cy="512064"/>
            </a:xfrm>
            <a:custGeom>
              <a:avLst/>
              <a:gdLst/>
              <a:ahLst/>
              <a:cxnLst/>
              <a:rect r="r" b="b" t="t" l="l"/>
              <a:pathLst>
                <a:path h="512064" w="512064">
                  <a:moveTo>
                    <a:pt x="0" y="256032"/>
                  </a:moveTo>
                  <a:cubicBezTo>
                    <a:pt x="0" y="114681"/>
                    <a:pt x="114681" y="0"/>
                    <a:pt x="256032" y="0"/>
                  </a:cubicBezTo>
                  <a:cubicBezTo>
                    <a:pt x="397383" y="0"/>
                    <a:pt x="512064" y="114681"/>
                    <a:pt x="512064" y="256032"/>
                  </a:cubicBezTo>
                  <a:cubicBezTo>
                    <a:pt x="512064" y="397383"/>
                    <a:pt x="397383" y="512064"/>
                    <a:pt x="256032" y="512064"/>
                  </a:cubicBezTo>
                  <a:cubicBezTo>
                    <a:pt x="114681" y="512064"/>
                    <a:pt x="0" y="397383"/>
                    <a:pt x="0" y="256032"/>
                  </a:cubicBezTo>
                  <a:close/>
                </a:path>
              </a:pathLst>
            </a:custGeom>
            <a:solidFill>
              <a:srgbClr val="FF6B6B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537464" cy="537464"/>
            </a:xfrm>
            <a:custGeom>
              <a:avLst/>
              <a:gdLst/>
              <a:ahLst/>
              <a:cxnLst/>
              <a:rect r="r" b="b" t="t" l="l"/>
              <a:pathLst>
                <a:path h="537464" w="537464">
                  <a:moveTo>
                    <a:pt x="0" y="268732"/>
                  </a:moveTo>
                  <a:cubicBezTo>
                    <a:pt x="0" y="120269"/>
                    <a:pt x="120269" y="0"/>
                    <a:pt x="268732" y="0"/>
                  </a:cubicBezTo>
                  <a:lnTo>
                    <a:pt x="268732" y="12700"/>
                  </a:lnTo>
                  <a:lnTo>
                    <a:pt x="268732" y="0"/>
                  </a:lnTo>
                  <a:cubicBezTo>
                    <a:pt x="417195" y="0"/>
                    <a:pt x="537464" y="120269"/>
                    <a:pt x="537464" y="268732"/>
                  </a:cubicBezTo>
                  <a:lnTo>
                    <a:pt x="524764" y="268732"/>
                  </a:lnTo>
                  <a:lnTo>
                    <a:pt x="537464" y="268732"/>
                  </a:lnTo>
                  <a:cubicBezTo>
                    <a:pt x="537464" y="417195"/>
                    <a:pt x="417195" y="537464"/>
                    <a:pt x="268732" y="537464"/>
                  </a:cubicBezTo>
                  <a:lnTo>
                    <a:pt x="268732" y="524764"/>
                  </a:lnTo>
                  <a:lnTo>
                    <a:pt x="268732" y="537464"/>
                  </a:lnTo>
                  <a:cubicBezTo>
                    <a:pt x="120269" y="537464"/>
                    <a:pt x="0" y="417195"/>
                    <a:pt x="0" y="268732"/>
                  </a:cubicBezTo>
                  <a:lnTo>
                    <a:pt x="12700" y="268732"/>
                  </a:lnTo>
                  <a:lnTo>
                    <a:pt x="25400" y="268732"/>
                  </a:lnTo>
                  <a:lnTo>
                    <a:pt x="12700" y="268732"/>
                  </a:lnTo>
                  <a:lnTo>
                    <a:pt x="0" y="268732"/>
                  </a:lnTo>
                  <a:moveTo>
                    <a:pt x="25400" y="268732"/>
                  </a:moveTo>
                  <a:cubicBezTo>
                    <a:pt x="25400" y="275717"/>
                    <a:pt x="19685" y="281432"/>
                    <a:pt x="12700" y="281432"/>
                  </a:cubicBezTo>
                  <a:cubicBezTo>
                    <a:pt x="5715" y="281432"/>
                    <a:pt x="0" y="275717"/>
                    <a:pt x="0" y="268732"/>
                  </a:cubicBezTo>
                  <a:cubicBezTo>
                    <a:pt x="0" y="261747"/>
                    <a:pt x="5715" y="256032"/>
                    <a:pt x="12700" y="256032"/>
                  </a:cubicBezTo>
                  <a:cubicBezTo>
                    <a:pt x="19685" y="256032"/>
                    <a:pt x="25400" y="261747"/>
                    <a:pt x="25400" y="268732"/>
                  </a:cubicBezTo>
                  <a:cubicBezTo>
                    <a:pt x="25400" y="403098"/>
                    <a:pt x="134366" y="512064"/>
                    <a:pt x="268732" y="512064"/>
                  </a:cubicBezTo>
                  <a:cubicBezTo>
                    <a:pt x="403098" y="512064"/>
                    <a:pt x="512064" y="403098"/>
                    <a:pt x="512064" y="268732"/>
                  </a:cubicBezTo>
                  <a:cubicBezTo>
                    <a:pt x="512064" y="134366"/>
                    <a:pt x="403098" y="25400"/>
                    <a:pt x="268732" y="25400"/>
                  </a:cubicBezTo>
                  <a:lnTo>
                    <a:pt x="268732" y="12700"/>
                  </a:lnTo>
                  <a:lnTo>
                    <a:pt x="268732" y="25400"/>
                  </a:lnTo>
                  <a:cubicBezTo>
                    <a:pt x="134366" y="25400"/>
                    <a:pt x="25400" y="134366"/>
                    <a:pt x="25400" y="26873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15479954" y="8645271"/>
            <a:ext cx="403098" cy="403098"/>
            <a:chOff x="0" y="0"/>
            <a:chExt cx="537464" cy="537464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12700" y="12700"/>
              <a:ext cx="512064" cy="512064"/>
            </a:xfrm>
            <a:custGeom>
              <a:avLst/>
              <a:gdLst/>
              <a:ahLst/>
              <a:cxnLst/>
              <a:rect r="r" b="b" t="t" l="l"/>
              <a:pathLst>
                <a:path h="512064" w="512064">
                  <a:moveTo>
                    <a:pt x="0" y="256032"/>
                  </a:moveTo>
                  <a:cubicBezTo>
                    <a:pt x="0" y="114681"/>
                    <a:pt x="114681" y="0"/>
                    <a:pt x="256032" y="0"/>
                  </a:cubicBezTo>
                  <a:cubicBezTo>
                    <a:pt x="397383" y="0"/>
                    <a:pt x="512064" y="114681"/>
                    <a:pt x="512064" y="256032"/>
                  </a:cubicBezTo>
                  <a:cubicBezTo>
                    <a:pt x="512064" y="397383"/>
                    <a:pt x="397383" y="512064"/>
                    <a:pt x="256032" y="512064"/>
                  </a:cubicBezTo>
                  <a:cubicBezTo>
                    <a:pt x="114681" y="512064"/>
                    <a:pt x="0" y="397383"/>
                    <a:pt x="0" y="256032"/>
                  </a:cubicBezTo>
                  <a:close/>
                </a:path>
              </a:pathLst>
            </a:custGeom>
            <a:solidFill>
              <a:srgbClr val="8B5CF6"/>
            </a:solid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537464" cy="537464"/>
            </a:xfrm>
            <a:custGeom>
              <a:avLst/>
              <a:gdLst/>
              <a:ahLst/>
              <a:cxnLst/>
              <a:rect r="r" b="b" t="t" l="l"/>
              <a:pathLst>
                <a:path h="537464" w="537464">
                  <a:moveTo>
                    <a:pt x="0" y="268732"/>
                  </a:moveTo>
                  <a:cubicBezTo>
                    <a:pt x="0" y="120269"/>
                    <a:pt x="120269" y="0"/>
                    <a:pt x="268732" y="0"/>
                  </a:cubicBezTo>
                  <a:lnTo>
                    <a:pt x="268732" y="12700"/>
                  </a:lnTo>
                  <a:lnTo>
                    <a:pt x="268732" y="0"/>
                  </a:lnTo>
                  <a:cubicBezTo>
                    <a:pt x="417195" y="0"/>
                    <a:pt x="537464" y="120269"/>
                    <a:pt x="537464" y="268732"/>
                  </a:cubicBezTo>
                  <a:lnTo>
                    <a:pt x="524764" y="268732"/>
                  </a:lnTo>
                  <a:lnTo>
                    <a:pt x="537464" y="268732"/>
                  </a:lnTo>
                  <a:cubicBezTo>
                    <a:pt x="537464" y="417195"/>
                    <a:pt x="417195" y="537464"/>
                    <a:pt x="268732" y="537464"/>
                  </a:cubicBezTo>
                  <a:lnTo>
                    <a:pt x="268732" y="524764"/>
                  </a:lnTo>
                  <a:lnTo>
                    <a:pt x="268732" y="537464"/>
                  </a:lnTo>
                  <a:cubicBezTo>
                    <a:pt x="120269" y="537464"/>
                    <a:pt x="0" y="417195"/>
                    <a:pt x="0" y="268732"/>
                  </a:cubicBezTo>
                  <a:lnTo>
                    <a:pt x="12700" y="268732"/>
                  </a:lnTo>
                  <a:lnTo>
                    <a:pt x="25400" y="268732"/>
                  </a:lnTo>
                  <a:lnTo>
                    <a:pt x="12700" y="268732"/>
                  </a:lnTo>
                  <a:lnTo>
                    <a:pt x="0" y="268732"/>
                  </a:lnTo>
                  <a:moveTo>
                    <a:pt x="25400" y="268732"/>
                  </a:moveTo>
                  <a:cubicBezTo>
                    <a:pt x="25400" y="275717"/>
                    <a:pt x="19685" y="281432"/>
                    <a:pt x="12700" y="281432"/>
                  </a:cubicBezTo>
                  <a:cubicBezTo>
                    <a:pt x="5715" y="281432"/>
                    <a:pt x="0" y="275717"/>
                    <a:pt x="0" y="268732"/>
                  </a:cubicBezTo>
                  <a:cubicBezTo>
                    <a:pt x="0" y="261747"/>
                    <a:pt x="5715" y="256032"/>
                    <a:pt x="12700" y="256032"/>
                  </a:cubicBezTo>
                  <a:cubicBezTo>
                    <a:pt x="19685" y="256032"/>
                    <a:pt x="25400" y="261747"/>
                    <a:pt x="25400" y="268732"/>
                  </a:cubicBezTo>
                  <a:cubicBezTo>
                    <a:pt x="25400" y="403098"/>
                    <a:pt x="134366" y="512064"/>
                    <a:pt x="268732" y="512064"/>
                  </a:cubicBezTo>
                  <a:cubicBezTo>
                    <a:pt x="403098" y="512064"/>
                    <a:pt x="512064" y="403098"/>
                    <a:pt x="512064" y="268732"/>
                  </a:cubicBezTo>
                  <a:cubicBezTo>
                    <a:pt x="512064" y="134366"/>
                    <a:pt x="403098" y="25400"/>
                    <a:pt x="268732" y="25400"/>
                  </a:cubicBezTo>
                  <a:lnTo>
                    <a:pt x="268732" y="12700"/>
                  </a:lnTo>
                  <a:lnTo>
                    <a:pt x="268732" y="25400"/>
                  </a:lnTo>
                  <a:cubicBezTo>
                    <a:pt x="134366" y="25400"/>
                    <a:pt x="25400" y="134366"/>
                    <a:pt x="25400" y="26873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DAHFdqA3JYk</dc:identifier>
  <dcterms:modified xsi:type="dcterms:W3CDTF">2011-08-01T06:04:30Z</dcterms:modified>
  <cp:revision>1</cp:revision>
  <dc:title>3 Plantilla de presentación de línea de tiempo creativa para PowerPoint, Canva y Google Slides</dc:title>
</cp:coreProperties>
</file>