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Ardeco" charset="1" panose="02000506080000020004"/>
      <p:regular r:id="rId12"/>
    </p:embeddedFont>
    <p:embeddedFont>
      <p:font typeface="Flatlion" charset="1" panose="02000503000000020003"/>
      <p:regular r:id="rId13"/>
    </p:embeddedFont>
    <p:embeddedFont>
      <p:font typeface="Poppins" charset="1" panose="00000500000000000000"/>
      <p:regular r:id="rId14"/>
    </p:embeddedFont>
    <p:embeddedFont>
      <p:font typeface="Poppins Bold" charset="1" panose="00000800000000000000"/>
      <p:regular r:id="rId15"/>
    </p:embeddedFont>
    <p:embeddedFont>
      <p:font typeface="Roboto" charset="1" panose="02000000000000000000"/>
      <p:regular r:id="rId16"/>
    </p:embeddedFont>
    <p:embeddedFont>
      <p:font typeface="Roboto Bold" charset="1" panose="02000000000000000000"/>
      <p:regular r:id="rId17"/>
    </p:embeddedFont>
    <p:embeddedFont>
      <p:font typeface="Roboto Italics" charset="1" panose="02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1.svg" Type="http://schemas.openxmlformats.org/officeDocument/2006/relationships/image"/><Relationship Id="rId2" Target="../media/image24.png" Type="http://schemas.openxmlformats.org/officeDocument/2006/relationships/image"/><Relationship Id="rId3" Target="../media/image25.svg" Type="http://schemas.openxmlformats.org/officeDocument/2006/relationships/image"/><Relationship Id="rId4" Target="../media/image26.png" Type="http://schemas.openxmlformats.org/officeDocument/2006/relationships/image"/><Relationship Id="rId5" Target="https://primeslides.com" TargetMode="External" Type="http://schemas.openxmlformats.org/officeDocument/2006/relationships/hyperlink"/><Relationship Id="rId6" Target="../media/image27.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 Id="rId9" Target="../media/image3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4F8"/>
        </a:solidFill>
      </p:bgPr>
    </p:bg>
    <p:spTree>
      <p:nvGrpSpPr>
        <p:cNvPr id="1" name=""/>
        <p:cNvGrpSpPr/>
        <p:nvPr/>
      </p:nvGrpSpPr>
      <p:grpSpPr>
        <a:xfrm>
          <a:off x="0" y="0"/>
          <a:ext cx="0" cy="0"/>
          <a:chOff x="0" y="0"/>
          <a:chExt cx="0" cy="0"/>
        </a:xfrm>
      </p:grpSpPr>
      <p:sp>
        <p:nvSpPr>
          <p:cNvPr name="Freeform 2" id="2"/>
          <p:cNvSpPr/>
          <p:nvPr/>
        </p:nvSpPr>
        <p:spPr>
          <a:xfrm flipH="false" flipV="false" rot="-8543484">
            <a:off x="-4795031" y="-5267600"/>
            <a:ext cx="10820765" cy="14484014"/>
          </a:xfrm>
          <a:custGeom>
            <a:avLst/>
            <a:gdLst/>
            <a:ahLst/>
            <a:cxnLst/>
            <a:rect r="r" b="b" t="t" l="l"/>
            <a:pathLst>
              <a:path h="14484014" w="10820765">
                <a:moveTo>
                  <a:pt x="0" y="0"/>
                </a:moveTo>
                <a:lnTo>
                  <a:pt x="10820765" y="0"/>
                </a:lnTo>
                <a:lnTo>
                  <a:pt x="10820765" y="14484014"/>
                </a:lnTo>
                <a:lnTo>
                  <a:pt x="0" y="14484014"/>
                </a:lnTo>
                <a:lnTo>
                  <a:pt x="0" y="0"/>
                </a:lnTo>
                <a:close/>
              </a:path>
            </a:pathLst>
          </a:custGeom>
          <a:blipFill>
            <a:blip r:embed="rId2">
              <a:alphaModFix amt="36000"/>
            </a:blip>
            <a:stretch>
              <a:fillRect l="0" t="0" r="0" b="0"/>
            </a:stretch>
          </a:blipFill>
        </p:spPr>
      </p:sp>
      <p:sp>
        <p:nvSpPr>
          <p:cNvPr name="Freeform 3" id="3"/>
          <p:cNvSpPr/>
          <p:nvPr/>
        </p:nvSpPr>
        <p:spPr>
          <a:xfrm flipH="false" flipV="false" rot="0">
            <a:off x="16952626" y="731227"/>
            <a:ext cx="575896" cy="575896"/>
          </a:xfrm>
          <a:custGeom>
            <a:avLst/>
            <a:gdLst/>
            <a:ahLst/>
            <a:cxnLst/>
            <a:rect r="r" b="b" t="t" l="l"/>
            <a:pathLst>
              <a:path h="575896" w="575896">
                <a:moveTo>
                  <a:pt x="0" y="0"/>
                </a:moveTo>
                <a:lnTo>
                  <a:pt x="575896" y="0"/>
                </a:lnTo>
                <a:lnTo>
                  <a:pt x="575896" y="575896"/>
                </a:lnTo>
                <a:lnTo>
                  <a:pt x="0" y="57589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400000">
            <a:off x="-2008484" y="1436364"/>
            <a:ext cx="11102327" cy="8229600"/>
          </a:xfrm>
          <a:custGeom>
            <a:avLst/>
            <a:gdLst/>
            <a:ahLst/>
            <a:cxnLst/>
            <a:rect r="r" b="b" t="t" l="l"/>
            <a:pathLst>
              <a:path h="8229600" w="11102327">
                <a:moveTo>
                  <a:pt x="0" y="0"/>
                </a:moveTo>
                <a:lnTo>
                  <a:pt x="11102327" y="0"/>
                </a:lnTo>
                <a:lnTo>
                  <a:pt x="11102327" y="8229600"/>
                </a:lnTo>
                <a:lnTo>
                  <a:pt x="0" y="8229600"/>
                </a:lnTo>
                <a:lnTo>
                  <a:pt x="0" y="0"/>
                </a:lnTo>
                <a:close/>
              </a:path>
            </a:pathLst>
          </a:custGeom>
          <a:blipFill>
            <a:blip r:embed="rId5"/>
            <a:stretch>
              <a:fillRect l="0" t="0" r="0" b="0"/>
            </a:stretch>
          </a:blipFill>
        </p:spPr>
      </p:sp>
      <p:sp>
        <p:nvSpPr>
          <p:cNvPr name="Freeform 5" id="5"/>
          <p:cNvSpPr/>
          <p:nvPr/>
        </p:nvSpPr>
        <p:spPr>
          <a:xfrm flipH="false" flipV="false" rot="1215257">
            <a:off x="15018263" y="6725558"/>
            <a:ext cx="3673357" cy="4118113"/>
          </a:xfrm>
          <a:custGeom>
            <a:avLst/>
            <a:gdLst/>
            <a:ahLst/>
            <a:cxnLst/>
            <a:rect r="r" b="b" t="t" l="l"/>
            <a:pathLst>
              <a:path h="4118113" w="3673357">
                <a:moveTo>
                  <a:pt x="0" y="0"/>
                </a:moveTo>
                <a:lnTo>
                  <a:pt x="3673357" y="0"/>
                </a:lnTo>
                <a:lnTo>
                  <a:pt x="3673357" y="4118113"/>
                </a:lnTo>
                <a:lnTo>
                  <a:pt x="0" y="4118113"/>
                </a:lnTo>
                <a:lnTo>
                  <a:pt x="0" y="0"/>
                </a:lnTo>
                <a:close/>
              </a:path>
            </a:pathLst>
          </a:custGeom>
          <a:blipFill>
            <a:blip r:embed="rId6"/>
            <a:stretch>
              <a:fillRect l="0" t="0" r="0" b="0"/>
            </a:stretch>
          </a:blipFill>
        </p:spPr>
      </p:sp>
      <p:sp>
        <p:nvSpPr>
          <p:cNvPr name="TextBox 6" id="6"/>
          <p:cNvSpPr txBox="true"/>
          <p:nvPr/>
        </p:nvSpPr>
        <p:spPr>
          <a:xfrm rot="0">
            <a:off x="1830749" y="3105780"/>
            <a:ext cx="14626502" cy="2838450"/>
          </a:xfrm>
          <a:prstGeom prst="rect">
            <a:avLst/>
          </a:prstGeom>
        </p:spPr>
        <p:txBody>
          <a:bodyPr anchor="t" rtlCol="false" tIns="0" lIns="0" bIns="0" rIns="0">
            <a:spAutoFit/>
          </a:bodyPr>
          <a:lstStyle/>
          <a:p>
            <a:pPr algn="ctr" marL="0" indent="0" lvl="0">
              <a:lnSpc>
                <a:spcPts val="11099"/>
              </a:lnSpc>
            </a:pPr>
            <a:r>
              <a:rPr lang="en-US" sz="9999" spc="59">
                <a:solidFill>
                  <a:srgbClr val="504C44"/>
                </a:solidFill>
                <a:latin typeface="Ardeco"/>
                <a:ea typeface="Ardeco"/>
                <a:cs typeface="Ardeco"/>
                <a:sym typeface="Ardeco"/>
              </a:rPr>
              <a:t>AESTHETIC PASTEL P</a:t>
            </a:r>
            <a:r>
              <a:rPr lang="en-US" sz="9999" spc="59">
                <a:solidFill>
                  <a:srgbClr val="504C44"/>
                </a:solidFill>
                <a:latin typeface="Ardeco"/>
                <a:ea typeface="Ardeco"/>
                <a:cs typeface="Ardeco"/>
                <a:sym typeface="Ardeco"/>
              </a:rPr>
              <a:t>RESENTATION TEMPLATE</a:t>
            </a:r>
          </a:p>
        </p:txBody>
      </p:sp>
      <p:sp>
        <p:nvSpPr>
          <p:cNvPr name="TextBox 7" id="7"/>
          <p:cNvSpPr txBox="true"/>
          <p:nvPr/>
        </p:nvSpPr>
        <p:spPr>
          <a:xfrm rot="0">
            <a:off x="2823889" y="5246025"/>
            <a:ext cx="12994187" cy="2390626"/>
          </a:xfrm>
          <a:prstGeom prst="rect">
            <a:avLst/>
          </a:prstGeom>
        </p:spPr>
        <p:txBody>
          <a:bodyPr anchor="t" rtlCol="false" tIns="0" lIns="0" bIns="0" rIns="0">
            <a:spAutoFit/>
          </a:bodyPr>
          <a:lstStyle/>
          <a:p>
            <a:pPr algn="ctr" marL="0" indent="0" lvl="0">
              <a:lnSpc>
                <a:spcPts val="19433"/>
              </a:lnSpc>
            </a:pPr>
            <a:r>
              <a:rPr lang="en-US" sz="13880">
                <a:solidFill>
                  <a:srgbClr val="94647C"/>
                </a:solidFill>
                <a:latin typeface="Flatlion"/>
                <a:ea typeface="Flatlion"/>
                <a:cs typeface="Flatlion"/>
                <a:sym typeface="Flatlion"/>
              </a:rPr>
              <a:t>Pow</a:t>
            </a:r>
            <a:r>
              <a:rPr lang="en-US" sz="13880">
                <a:solidFill>
                  <a:srgbClr val="94647C"/>
                </a:solidFill>
                <a:latin typeface="Flatlion"/>
                <a:ea typeface="Flatlion"/>
                <a:cs typeface="Flatlion"/>
                <a:sym typeface="Flatlion"/>
              </a:rPr>
              <a:t>erPoint, Canva, and Google Slides</a:t>
            </a:r>
          </a:p>
        </p:txBody>
      </p:sp>
      <p:sp>
        <p:nvSpPr>
          <p:cNvPr name="TextBox 8" id="8"/>
          <p:cNvSpPr txBox="true"/>
          <p:nvPr/>
        </p:nvSpPr>
        <p:spPr>
          <a:xfrm rot="0">
            <a:off x="4045969" y="1246553"/>
            <a:ext cx="10196063" cy="325787"/>
          </a:xfrm>
          <a:prstGeom prst="rect">
            <a:avLst/>
          </a:prstGeom>
        </p:spPr>
        <p:txBody>
          <a:bodyPr anchor="t" rtlCol="false" tIns="0" lIns="0" bIns="0" rIns="0">
            <a:spAutoFit/>
          </a:bodyPr>
          <a:lstStyle/>
          <a:p>
            <a:pPr algn="ctr" marL="0" indent="0" lvl="0">
              <a:lnSpc>
                <a:spcPts val="2518"/>
              </a:lnSpc>
            </a:pPr>
            <a:r>
              <a:rPr lang="en-US" sz="1798">
                <a:solidFill>
                  <a:srgbClr val="3A383D"/>
                </a:solidFill>
                <a:latin typeface="Poppins"/>
                <a:ea typeface="Poppins"/>
                <a:cs typeface="Poppins"/>
                <a:sym typeface="Poppins"/>
              </a:rPr>
              <a:t>A Soft &amp; Beautiful Template</a:t>
            </a:r>
          </a:p>
        </p:txBody>
      </p:sp>
      <p:sp>
        <p:nvSpPr>
          <p:cNvPr name="TextBox 9" id="9"/>
          <p:cNvSpPr txBox="true"/>
          <p:nvPr/>
        </p:nvSpPr>
        <p:spPr>
          <a:xfrm rot="0">
            <a:off x="4222951" y="8727464"/>
            <a:ext cx="10196063" cy="325787"/>
          </a:xfrm>
          <a:prstGeom prst="rect">
            <a:avLst/>
          </a:prstGeom>
        </p:spPr>
        <p:txBody>
          <a:bodyPr anchor="t" rtlCol="false" tIns="0" lIns="0" bIns="0" rIns="0">
            <a:spAutoFit/>
          </a:bodyPr>
          <a:lstStyle/>
          <a:p>
            <a:pPr algn="ctr" marL="0" indent="0" lvl="0">
              <a:lnSpc>
                <a:spcPts val="2518"/>
              </a:lnSpc>
            </a:pPr>
            <a:r>
              <a:rPr lang="en-US" sz="1798">
                <a:solidFill>
                  <a:srgbClr val="3A383D"/>
                </a:solidFill>
                <a:latin typeface="Poppins"/>
                <a:ea typeface="Poppins"/>
                <a:cs typeface="Poppins"/>
                <a:sym typeface="Poppins"/>
              </a:rPr>
              <a:t>Designed with Love &amp; Style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4F8"/>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581757" y="1028700"/>
            <a:ext cx="11102327" cy="8229600"/>
          </a:xfrm>
          <a:custGeom>
            <a:avLst/>
            <a:gdLst/>
            <a:ahLst/>
            <a:cxnLst/>
            <a:rect r="r" b="b" t="t" l="l"/>
            <a:pathLst>
              <a:path h="8229600" w="11102327">
                <a:moveTo>
                  <a:pt x="0" y="0"/>
                </a:moveTo>
                <a:lnTo>
                  <a:pt x="11102327" y="0"/>
                </a:lnTo>
                <a:lnTo>
                  <a:pt x="11102327" y="8229600"/>
                </a:lnTo>
                <a:lnTo>
                  <a:pt x="0" y="8229600"/>
                </a:lnTo>
                <a:lnTo>
                  <a:pt x="0" y="0"/>
                </a:lnTo>
                <a:close/>
              </a:path>
            </a:pathLst>
          </a:custGeom>
          <a:blipFill>
            <a:blip r:embed="rId2"/>
            <a:stretch>
              <a:fillRect l="0" t="0" r="0" b="0"/>
            </a:stretch>
          </a:blipFill>
        </p:spPr>
      </p:sp>
      <p:grpSp>
        <p:nvGrpSpPr>
          <p:cNvPr name="Group 3" id="3"/>
          <p:cNvGrpSpPr/>
          <p:nvPr/>
        </p:nvGrpSpPr>
        <p:grpSpPr>
          <a:xfrm rot="0">
            <a:off x="11425511" y="2397872"/>
            <a:ext cx="3579237" cy="5092049"/>
            <a:chOff x="0" y="0"/>
            <a:chExt cx="812800" cy="1156341"/>
          </a:xfrm>
        </p:grpSpPr>
        <p:sp>
          <p:nvSpPr>
            <p:cNvPr name="Freeform 4" id="4"/>
            <p:cNvSpPr/>
            <p:nvPr/>
          </p:nvSpPr>
          <p:spPr>
            <a:xfrm flipH="false" flipV="false" rot="0">
              <a:off x="0" y="0"/>
              <a:ext cx="812800" cy="1156341"/>
            </a:xfrm>
            <a:custGeom>
              <a:avLst/>
              <a:gdLst/>
              <a:ahLst/>
              <a:cxnLst/>
              <a:rect r="r" b="b" t="t" l="l"/>
              <a:pathLst>
                <a:path h="1156341" w="812800">
                  <a:moveTo>
                    <a:pt x="406400" y="0"/>
                  </a:moveTo>
                  <a:cubicBezTo>
                    <a:pt x="181951" y="0"/>
                    <a:pt x="0" y="258856"/>
                    <a:pt x="0" y="578170"/>
                  </a:cubicBezTo>
                  <a:cubicBezTo>
                    <a:pt x="0" y="897485"/>
                    <a:pt x="181951" y="1156341"/>
                    <a:pt x="406400" y="1156341"/>
                  </a:cubicBezTo>
                  <a:cubicBezTo>
                    <a:pt x="630849" y="1156341"/>
                    <a:pt x="812800" y="897485"/>
                    <a:pt x="812800" y="578170"/>
                  </a:cubicBezTo>
                  <a:cubicBezTo>
                    <a:pt x="812800" y="258856"/>
                    <a:pt x="630849" y="0"/>
                    <a:pt x="406400" y="0"/>
                  </a:cubicBezTo>
                  <a:close/>
                </a:path>
              </a:pathLst>
            </a:custGeom>
            <a:blipFill>
              <a:blip r:embed="rId3"/>
              <a:stretch>
                <a:fillRect l="-12467" t="0" r="-12467" b="0"/>
              </a:stretch>
            </a:blipFill>
          </p:spPr>
        </p:sp>
      </p:grpSp>
      <p:sp>
        <p:nvSpPr>
          <p:cNvPr name="Freeform 5" id="5"/>
          <p:cNvSpPr/>
          <p:nvPr/>
        </p:nvSpPr>
        <p:spPr>
          <a:xfrm flipH="false" flipV="false" rot="0">
            <a:off x="12091148" y="5183803"/>
            <a:ext cx="3183423" cy="3090814"/>
          </a:xfrm>
          <a:custGeom>
            <a:avLst/>
            <a:gdLst/>
            <a:ahLst/>
            <a:cxnLst/>
            <a:rect r="r" b="b" t="t" l="l"/>
            <a:pathLst>
              <a:path h="3090814" w="3183423">
                <a:moveTo>
                  <a:pt x="0" y="0"/>
                </a:moveTo>
                <a:lnTo>
                  <a:pt x="3183422" y="0"/>
                </a:lnTo>
                <a:lnTo>
                  <a:pt x="3183422" y="3090814"/>
                </a:lnTo>
                <a:lnTo>
                  <a:pt x="0" y="30908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203718" y="3305794"/>
            <a:ext cx="7755646" cy="2305147"/>
          </a:xfrm>
          <a:prstGeom prst="rect">
            <a:avLst/>
          </a:prstGeom>
        </p:spPr>
        <p:txBody>
          <a:bodyPr anchor="t" rtlCol="false" tIns="0" lIns="0" bIns="0" rIns="0">
            <a:spAutoFit/>
          </a:bodyPr>
          <a:lstStyle/>
          <a:p>
            <a:pPr algn="l" marL="0" indent="0" lvl="0">
              <a:lnSpc>
                <a:spcPts val="18894"/>
              </a:lnSpc>
            </a:pPr>
            <a:r>
              <a:rPr lang="en-US" sz="13496">
                <a:solidFill>
                  <a:srgbClr val="94647C"/>
                </a:solidFill>
                <a:latin typeface="Flatlion"/>
                <a:ea typeface="Flatlion"/>
                <a:cs typeface="Flatlion"/>
                <a:sym typeface="Flatlion"/>
              </a:rPr>
              <a:t>Our Story</a:t>
            </a:r>
          </a:p>
        </p:txBody>
      </p:sp>
      <p:sp>
        <p:nvSpPr>
          <p:cNvPr name="TextBox 7" id="7"/>
          <p:cNvSpPr txBox="true"/>
          <p:nvPr/>
        </p:nvSpPr>
        <p:spPr>
          <a:xfrm rot="0">
            <a:off x="2126493" y="2502647"/>
            <a:ext cx="7832872" cy="2088834"/>
          </a:xfrm>
          <a:prstGeom prst="rect">
            <a:avLst/>
          </a:prstGeom>
        </p:spPr>
        <p:txBody>
          <a:bodyPr anchor="t" rtlCol="false" tIns="0" lIns="0" bIns="0" rIns="0">
            <a:spAutoFit/>
          </a:bodyPr>
          <a:lstStyle/>
          <a:p>
            <a:pPr algn="l" marL="0" indent="0" lvl="0">
              <a:lnSpc>
                <a:spcPts val="16002"/>
              </a:lnSpc>
            </a:pPr>
            <a:r>
              <a:rPr lang="en-US" sz="14416">
                <a:solidFill>
                  <a:srgbClr val="3A383D"/>
                </a:solidFill>
                <a:latin typeface="Ardeco"/>
                <a:ea typeface="Ardeco"/>
                <a:cs typeface="Ardeco"/>
                <a:sym typeface="Ardeco"/>
              </a:rPr>
              <a:t>ABOUT US</a:t>
            </a:r>
          </a:p>
        </p:txBody>
      </p:sp>
      <p:sp>
        <p:nvSpPr>
          <p:cNvPr name="TextBox 8" id="8"/>
          <p:cNvSpPr txBox="true"/>
          <p:nvPr/>
        </p:nvSpPr>
        <p:spPr>
          <a:xfrm rot="0">
            <a:off x="2203718" y="5362673"/>
            <a:ext cx="6036109" cy="2675924"/>
          </a:xfrm>
          <a:prstGeom prst="rect">
            <a:avLst/>
          </a:prstGeom>
        </p:spPr>
        <p:txBody>
          <a:bodyPr anchor="t" rtlCol="false" tIns="0" lIns="0" bIns="0" rIns="0">
            <a:spAutoFit/>
          </a:bodyPr>
          <a:lstStyle/>
          <a:p>
            <a:pPr algn="l" marL="0" indent="0" lvl="0">
              <a:lnSpc>
                <a:spcPts val="2658"/>
              </a:lnSpc>
            </a:pPr>
            <a:r>
              <a:rPr lang="en-US" sz="1898">
                <a:solidFill>
                  <a:srgbClr val="3A383D"/>
                </a:solidFill>
                <a:latin typeface="Poppins"/>
                <a:ea typeface="Poppins"/>
                <a:cs typeface="Poppins"/>
                <a:sym typeface="Poppins"/>
              </a:rPr>
              <a:t>We believe in creating beautiful experiences that inspire and delight. Our passion lies in crafting thoughtful designs that blend elegance with functionality. Every detail matters to us, from the softest color palettes to the most refined typography choices. We're dedicated to bringing your vision to life with creativity, care, and a touch of magic.</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4F8"/>
        </a:solidFill>
      </p:bgPr>
    </p:bg>
    <p:spTree>
      <p:nvGrpSpPr>
        <p:cNvPr id="1" name=""/>
        <p:cNvGrpSpPr/>
        <p:nvPr/>
      </p:nvGrpSpPr>
      <p:grpSpPr>
        <a:xfrm>
          <a:off x="0" y="0"/>
          <a:ext cx="0" cy="0"/>
          <a:chOff x="0" y="0"/>
          <a:chExt cx="0" cy="0"/>
        </a:xfrm>
      </p:grpSpPr>
      <p:sp>
        <p:nvSpPr>
          <p:cNvPr name="Freeform 2" id="2"/>
          <p:cNvSpPr/>
          <p:nvPr/>
        </p:nvSpPr>
        <p:spPr>
          <a:xfrm flipH="false" flipV="false" rot="-986101">
            <a:off x="-6427726" y="-8065613"/>
            <a:ext cx="15861965" cy="14969729"/>
          </a:xfrm>
          <a:custGeom>
            <a:avLst/>
            <a:gdLst/>
            <a:ahLst/>
            <a:cxnLst/>
            <a:rect r="r" b="b" t="t" l="l"/>
            <a:pathLst>
              <a:path h="14969729" w="15861965">
                <a:moveTo>
                  <a:pt x="0" y="0"/>
                </a:moveTo>
                <a:lnTo>
                  <a:pt x="15861965" y="0"/>
                </a:lnTo>
                <a:lnTo>
                  <a:pt x="15861965" y="14969730"/>
                </a:lnTo>
                <a:lnTo>
                  <a:pt x="0" y="14969730"/>
                </a:lnTo>
                <a:lnTo>
                  <a:pt x="0" y="0"/>
                </a:lnTo>
                <a:close/>
              </a:path>
            </a:pathLst>
          </a:custGeom>
          <a:blipFill>
            <a:blip r:embed="rId2">
              <a:alphaModFix amt="46000"/>
            </a:blip>
            <a:stretch>
              <a:fillRect l="0" t="0" r="0" b="0"/>
            </a:stretch>
          </a:blipFill>
        </p:spPr>
      </p:sp>
      <p:grpSp>
        <p:nvGrpSpPr>
          <p:cNvPr name="Group 3" id="3"/>
          <p:cNvGrpSpPr/>
          <p:nvPr/>
        </p:nvGrpSpPr>
        <p:grpSpPr>
          <a:xfrm rot="0">
            <a:off x="2038507" y="7141395"/>
            <a:ext cx="14193133" cy="1814670"/>
            <a:chOff x="0" y="0"/>
            <a:chExt cx="3738109" cy="477938"/>
          </a:xfrm>
        </p:grpSpPr>
        <p:sp>
          <p:nvSpPr>
            <p:cNvPr name="Freeform 4" id="4"/>
            <p:cNvSpPr/>
            <p:nvPr/>
          </p:nvSpPr>
          <p:spPr>
            <a:xfrm flipH="false" flipV="false" rot="0">
              <a:off x="0" y="0"/>
              <a:ext cx="3738109" cy="477938"/>
            </a:xfrm>
            <a:custGeom>
              <a:avLst/>
              <a:gdLst/>
              <a:ahLst/>
              <a:cxnLst/>
              <a:rect r="r" b="b" t="t" l="l"/>
              <a:pathLst>
                <a:path h="477938" w="3738109">
                  <a:moveTo>
                    <a:pt x="0" y="0"/>
                  </a:moveTo>
                  <a:lnTo>
                    <a:pt x="3738109" y="0"/>
                  </a:lnTo>
                  <a:lnTo>
                    <a:pt x="3738109" y="477938"/>
                  </a:lnTo>
                  <a:lnTo>
                    <a:pt x="0" y="477938"/>
                  </a:lnTo>
                  <a:close/>
                </a:path>
              </a:pathLst>
            </a:custGeom>
            <a:solidFill>
              <a:srgbClr val="EADBF8"/>
            </a:solidFill>
          </p:spPr>
        </p:sp>
        <p:sp>
          <p:nvSpPr>
            <p:cNvPr name="TextBox 5" id="5"/>
            <p:cNvSpPr txBox="true"/>
            <p:nvPr/>
          </p:nvSpPr>
          <p:spPr>
            <a:xfrm>
              <a:off x="0" y="-66675"/>
              <a:ext cx="3738109" cy="544613"/>
            </a:xfrm>
            <a:prstGeom prst="rect">
              <a:avLst/>
            </a:prstGeom>
          </p:spPr>
          <p:txBody>
            <a:bodyPr anchor="ctr" rtlCol="false" tIns="50800" lIns="50800" bIns="50800" rIns="50800"/>
            <a:lstStyle/>
            <a:p>
              <a:pPr algn="ctr" marL="0" indent="0" lvl="0">
                <a:lnSpc>
                  <a:spcPts val="2800"/>
                </a:lnSpc>
              </a:pPr>
            </a:p>
          </p:txBody>
        </p:sp>
      </p:grpSp>
      <p:sp>
        <p:nvSpPr>
          <p:cNvPr name="Freeform 6" id="6"/>
          <p:cNvSpPr/>
          <p:nvPr/>
        </p:nvSpPr>
        <p:spPr>
          <a:xfrm flipH="false" flipV="false" rot="0">
            <a:off x="2399581" y="6151361"/>
            <a:ext cx="6243683" cy="2390829"/>
          </a:xfrm>
          <a:custGeom>
            <a:avLst/>
            <a:gdLst/>
            <a:ahLst/>
            <a:cxnLst/>
            <a:rect r="r" b="b" t="t" l="l"/>
            <a:pathLst>
              <a:path h="2390829" w="6243683">
                <a:moveTo>
                  <a:pt x="0" y="0"/>
                </a:moveTo>
                <a:lnTo>
                  <a:pt x="6243683" y="0"/>
                </a:lnTo>
                <a:lnTo>
                  <a:pt x="6243683" y="2390829"/>
                </a:lnTo>
                <a:lnTo>
                  <a:pt x="0" y="2390829"/>
                </a:lnTo>
                <a:lnTo>
                  <a:pt x="0" y="0"/>
                </a:lnTo>
                <a:close/>
              </a:path>
            </a:pathLst>
          </a:custGeom>
          <a:blipFill>
            <a:blip r:embed="rId3"/>
            <a:stretch>
              <a:fillRect l="0" t="-24428" r="0" b="-24428"/>
            </a:stretch>
          </a:blipFill>
        </p:spPr>
      </p:sp>
      <p:sp>
        <p:nvSpPr>
          <p:cNvPr name="Freeform 7" id="7"/>
          <p:cNvSpPr/>
          <p:nvPr/>
        </p:nvSpPr>
        <p:spPr>
          <a:xfrm flipH="false" flipV="false" rot="0">
            <a:off x="9519406" y="6151361"/>
            <a:ext cx="6243683" cy="2390829"/>
          </a:xfrm>
          <a:custGeom>
            <a:avLst/>
            <a:gdLst/>
            <a:ahLst/>
            <a:cxnLst/>
            <a:rect r="r" b="b" t="t" l="l"/>
            <a:pathLst>
              <a:path h="2390829" w="6243683">
                <a:moveTo>
                  <a:pt x="0" y="0"/>
                </a:moveTo>
                <a:lnTo>
                  <a:pt x="6243683" y="0"/>
                </a:lnTo>
                <a:lnTo>
                  <a:pt x="6243683" y="2390829"/>
                </a:lnTo>
                <a:lnTo>
                  <a:pt x="0" y="2390829"/>
                </a:lnTo>
                <a:lnTo>
                  <a:pt x="0" y="0"/>
                </a:lnTo>
                <a:close/>
              </a:path>
            </a:pathLst>
          </a:custGeom>
          <a:blipFill>
            <a:blip r:embed="rId4"/>
            <a:stretch>
              <a:fillRect l="0" t="-24428" r="0" b="-24428"/>
            </a:stretch>
          </a:blipFill>
        </p:spPr>
      </p:sp>
      <p:sp>
        <p:nvSpPr>
          <p:cNvPr name="AutoShape 8" id="8"/>
          <p:cNvSpPr/>
          <p:nvPr/>
        </p:nvSpPr>
        <p:spPr>
          <a:xfrm flipH="true">
            <a:off x="1057275" y="1028700"/>
            <a:ext cx="3158052" cy="0"/>
          </a:xfrm>
          <a:prstGeom prst="line">
            <a:avLst/>
          </a:prstGeom>
          <a:ln cap="rnd" w="28575">
            <a:solidFill>
              <a:srgbClr val="FFEFF7"/>
            </a:solidFill>
            <a:prstDash val="solid"/>
            <a:headEnd type="none" len="sm" w="sm"/>
            <a:tailEnd type="none" len="sm" w="sm"/>
          </a:ln>
        </p:spPr>
      </p:sp>
      <p:sp>
        <p:nvSpPr>
          <p:cNvPr name="Freeform 9" id="9"/>
          <p:cNvSpPr/>
          <p:nvPr/>
        </p:nvSpPr>
        <p:spPr>
          <a:xfrm flipH="false" flipV="false" rot="0">
            <a:off x="376434" y="347859"/>
            <a:ext cx="1361682" cy="1361682"/>
          </a:xfrm>
          <a:custGeom>
            <a:avLst/>
            <a:gdLst/>
            <a:ahLst/>
            <a:cxnLst/>
            <a:rect r="r" b="b" t="t" l="l"/>
            <a:pathLst>
              <a:path h="1361682" w="1361682">
                <a:moveTo>
                  <a:pt x="0" y="0"/>
                </a:moveTo>
                <a:lnTo>
                  <a:pt x="1361682" y="0"/>
                </a:lnTo>
                <a:lnTo>
                  <a:pt x="1361682" y="1361682"/>
                </a:lnTo>
                <a:lnTo>
                  <a:pt x="0" y="13616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AutoShape 10" id="10"/>
          <p:cNvSpPr/>
          <p:nvPr/>
        </p:nvSpPr>
        <p:spPr>
          <a:xfrm flipH="true">
            <a:off x="1057275" y="1019175"/>
            <a:ext cx="0" cy="4242641"/>
          </a:xfrm>
          <a:prstGeom prst="line">
            <a:avLst/>
          </a:prstGeom>
          <a:ln cap="rnd" w="28575">
            <a:solidFill>
              <a:srgbClr val="FFEFF7"/>
            </a:solidFill>
            <a:prstDash val="solid"/>
            <a:headEnd type="none" len="sm" w="sm"/>
            <a:tailEnd type="none" len="sm" w="sm"/>
          </a:ln>
        </p:spPr>
      </p:sp>
      <p:sp>
        <p:nvSpPr>
          <p:cNvPr name="Freeform 11" id="11"/>
          <p:cNvSpPr/>
          <p:nvPr/>
        </p:nvSpPr>
        <p:spPr>
          <a:xfrm flipH="false" flipV="false" rot="0">
            <a:off x="11104833" y="-862338"/>
            <a:ext cx="8680076" cy="7314671"/>
          </a:xfrm>
          <a:custGeom>
            <a:avLst/>
            <a:gdLst/>
            <a:ahLst/>
            <a:cxnLst/>
            <a:rect r="r" b="b" t="t" l="l"/>
            <a:pathLst>
              <a:path h="7314671" w="8680076">
                <a:moveTo>
                  <a:pt x="0" y="0"/>
                </a:moveTo>
                <a:lnTo>
                  <a:pt x="8680077" y="0"/>
                </a:lnTo>
                <a:lnTo>
                  <a:pt x="8680077" y="7314671"/>
                </a:lnTo>
                <a:lnTo>
                  <a:pt x="0" y="731467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10800000">
            <a:off x="0" y="0"/>
            <a:ext cx="9106058" cy="8229600"/>
          </a:xfrm>
          <a:custGeom>
            <a:avLst/>
            <a:gdLst/>
            <a:ahLst/>
            <a:cxnLst/>
            <a:rect r="r" b="b" t="t" l="l"/>
            <a:pathLst>
              <a:path h="8229600" w="9106058">
                <a:moveTo>
                  <a:pt x="0" y="0"/>
                </a:moveTo>
                <a:lnTo>
                  <a:pt x="9106058" y="0"/>
                </a:lnTo>
                <a:lnTo>
                  <a:pt x="9106058" y="8229600"/>
                </a:lnTo>
                <a:lnTo>
                  <a:pt x="0" y="8229600"/>
                </a:lnTo>
                <a:lnTo>
                  <a:pt x="0" y="0"/>
                </a:lnTo>
                <a:close/>
              </a:path>
            </a:pathLst>
          </a:custGeom>
          <a:blipFill>
            <a:blip r:embed="rId9"/>
            <a:stretch>
              <a:fillRect l="0" t="0" r="0" b="0"/>
            </a:stretch>
          </a:blipFill>
        </p:spPr>
      </p:sp>
      <p:sp>
        <p:nvSpPr>
          <p:cNvPr name="TextBox 13" id="13"/>
          <p:cNvSpPr txBox="true"/>
          <p:nvPr/>
        </p:nvSpPr>
        <p:spPr>
          <a:xfrm rot="0">
            <a:off x="2399581" y="3089418"/>
            <a:ext cx="6243683" cy="1427527"/>
          </a:xfrm>
          <a:prstGeom prst="rect">
            <a:avLst/>
          </a:prstGeom>
        </p:spPr>
        <p:txBody>
          <a:bodyPr anchor="t" rtlCol="false" tIns="0" lIns="0" bIns="0" rIns="0">
            <a:spAutoFit/>
          </a:bodyPr>
          <a:lstStyle/>
          <a:p>
            <a:pPr algn="ctr" marL="0" indent="0" lvl="0">
              <a:lnSpc>
                <a:spcPts val="10981"/>
              </a:lnSpc>
            </a:pPr>
            <a:r>
              <a:rPr lang="en-US" sz="9893" spc="108">
                <a:solidFill>
                  <a:srgbClr val="94647C"/>
                </a:solidFill>
                <a:latin typeface="Flatlion"/>
                <a:ea typeface="Flatlion"/>
                <a:cs typeface="Flatlion"/>
                <a:sym typeface="Flatlion"/>
              </a:rPr>
              <a:t>Creative Design</a:t>
            </a:r>
          </a:p>
        </p:txBody>
      </p:sp>
      <p:sp>
        <p:nvSpPr>
          <p:cNvPr name="TextBox 14" id="14"/>
          <p:cNvSpPr txBox="true"/>
          <p:nvPr/>
        </p:nvSpPr>
        <p:spPr>
          <a:xfrm rot="0">
            <a:off x="9519406" y="3093228"/>
            <a:ext cx="6391347" cy="1427527"/>
          </a:xfrm>
          <a:prstGeom prst="rect">
            <a:avLst/>
          </a:prstGeom>
        </p:spPr>
        <p:txBody>
          <a:bodyPr anchor="t" rtlCol="false" tIns="0" lIns="0" bIns="0" rIns="0">
            <a:spAutoFit/>
          </a:bodyPr>
          <a:lstStyle/>
          <a:p>
            <a:pPr algn="ctr" marL="0" indent="0" lvl="0">
              <a:lnSpc>
                <a:spcPts val="10981"/>
              </a:lnSpc>
            </a:pPr>
            <a:r>
              <a:rPr lang="en-US" sz="9893" spc="108">
                <a:solidFill>
                  <a:srgbClr val="94647C"/>
                </a:solidFill>
                <a:latin typeface="Flatlion"/>
                <a:ea typeface="Flatlion"/>
                <a:cs typeface="Flatlion"/>
                <a:sym typeface="Flatlion"/>
              </a:rPr>
              <a:t>Brand Strategy</a:t>
            </a:r>
          </a:p>
        </p:txBody>
      </p:sp>
      <p:sp>
        <p:nvSpPr>
          <p:cNvPr name="TextBox 15" id="15"/>
          <p:cNvSpPr txBox="true"/>
          <p:nvPr/>
        </p:nvSpPr>
        <p:spPr>
          <a:xfrm rot="0">
            <a:off x="2348758" y="4463685"/>
            <a:ext cx="6743028" cy="1195100"/>
          </a:xfrm>
          <a:prstGeom prst="rect">
            <a:avLst/>
          </a:prstGeom>
        </p:spPr>
        <p:txBody>
          <a:bodyPr anchor="t" rtlCol="false" tIns="0" lIns="0" bIns="0" rIns="0">
            <a:spAutoFit/>
          </a:bodyPr>
          <a:lstStyle/>
          <a:p>
            <a:pPr algn="l" marL="0" indent="0" lvl="0">
              <a:lnSpc>
                <a:spcPts val="2378"/>
              </a:lnSpc>
            </a:pPr>
            <a:r>
              <a:rPr lang="en-US" sz="1698">
                <a:solidFill>
                  <a:srgbClr val="3A383D"/>
                </a:solidFill>
                <a:latin typeface="Poppins"/>
                <a:ea typeface="Poppins"/>
                <a:cs typeface="Poppins"/>
                <a:sym typeface="Poppins"/>
              </a:rPr>
              <a:t>We craft beautiful visual experiences that capture your brand's essence. From logos to complete identity systems, our designs blend creativity with purpose to make lasting impressions.</a:t>
            </a:r>
          </a:p>
        </p:txBody>
      </p:sp>
      <p:sp>
        <p:nvSpPr>
          <p:cNvPr name="TextBox 16" id="16"/>
          <p:cNvSpPr txBox="true"/>
          <p:nvPr/>
        </p:nvSpPr>
        <p:spPr>
          <a:xfrm rot="0">
            <a:off x="9519406" y="4463685"/>
            <a:ext cx="6391347" cy="899825"/>
          </a:xfrm>
          <a:prstGeom prst="rect">
            <a:avLst/>
          </a:prstGeom>
        </p:spPr>
        <p:txBody>
          <a:bodyPr anchor="t" rtlCol="false" tIns="0" lIns="0" bIns="0" rIns="0">
            <a:spAutoFit/>
          </a:bodyPr>
          <a:lstStyle/>
          <a:p>
            <a:pPr algn="l" marL="0" indent="0" lvl="0">
              <a:lnSpc>
                <a:spcPts val="2378"/>
              </a:lnSpc>
            </a:pPr>
            <a:r>
              <a:rPr lang="en-US" sz="1698">
                <a:solidFill>
                  <a:srgbClr val="3A383D"/>
                </a:solidFill>
                <a:latin typeface="Poppins"/>
                <a:ea typeface="Poppins"/>
                <a:cs typeface="Poppins"/>
                <a:sym typeface="Poppins"/>
              </a:rPr>
              <a:t>Strategic thinking meets creative execution. We help define your brand voice, positioning, and visual direction to create cohesive experiences that resonate with your audience.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4F8"/>
        </a:solidFill>
      </p:bgPr>
    </p:bg>
    <p:spTree>
      <p:nvGrpSpPr>
        <p:cNvPr id="1" name=""/>
        <p:cNvGrpSpPr/>
        <p:nvPr/>
      </p:nvGrpSpPr>
      <p:grpSpPr>
        <a:xfrm>
          <a:off x="0" y="0"/>
          <a:ext cx="0" cy="0"/>
          <a:chOff x="0" y="0"/>
          <a:chExt cx="0" cy="0"/>
        </a:xfrm>
      </p:grpSpPr>
      <p:sp>
        <p:nvSpPr>
          <p:cNvPr name="Freeform 2" id="2"/>
          <p:cNvSpPr/>
          <p:nvPr/>
        </p:nvSpPr>
        <p:spPr>
          <a:xfrm flipH="false" flipV="false" rot="-4577616">
            <a:off x="7629686" y="-2579839"/>
            <a:ext cx="18483268" cy="15356515"/>
          </a:xfrm>
          <a:custGeom>
            <a:avLst/>
            <a:gdLst/>
            <a:ahLst/>
            <a:cxnLst/>
            <a:rect r="r" b="b" t="t" l="l"/>
            <a:pathLst>
              <a:path h="15356515" w="18483268">
                <a:moveTo>
                  <a:pt x="0" y="0"/>
                </a:moveTo>
                <a:lnTo>
                  <a:pt x="18483268" y="0"/>
                </a:lnTo>
                <a:lnTo>
                  <a:pt x="18483268" y="15356515"/>
                </a:lnTo>
                <a:lnTo>
                  <a:pt x="0" y="15356515"/>
                </a:lnTo>
                <a:lnTo>
                  <a:pt x="0" y="0"/>
                </a:lnTo>
                <a:close/>
              </a:path>
            </a:pathLst>
          </a:custGeom>
          <a:blipFill>
            <a:blip r:embed="rId2">
              <a:alphaModFix amt="36000"/>
            </a:blip>
            <a:stretch>
              <a:fillRect l="0" t="0" r="0" b="0"/>
            </a:stretch>
          </a:blipFill>
        </p:spPr>
      </p:sp>
      <p:sp>
        <p:nvSpPr>
          <p:cNvPr name="TextBox 3" id="3"/>
          <p:cNvSpPr txBox="true"/>
          <p:nvPr/>
        </p:nvSpPr>
        <p:spPr>
          <a:xfrm rot="0">
            <a:off x="6166003" y="2320436"/>
            <a:ext cx="7575384" cy="2305147"/>
          </a:xfrm>
          <a:prstGeom prst="rect">
            <a:avLst/>
          </a:prstGeom>
        </p:spPr>
        <p:txBody>
          <a:bodyPr anchor="t" rtlCol="false" tIns="0" lIns="0" bIns="0" rIns="0">
            <a:spAutoFit/>
          </a:bodyPr>
          <a:lstStyle/>
          <a:p>
            <a:pPr algn="l" marL="0" indent="0" lvl="0">
              <a:lnSpc>
                <a:spcPts val="18894"/>
              </a:lnSpc>
            </a:pPr>
            <a:r>
              <a:rPr lang="en-US" sz="13496">
                <a:solidFill>
                  <a:srgbClr val="94647C"/>
                </a:solidFill>
                <a:latin typeface="Flatlion"/>
                <a:ea typeface="Flatlion"/>
                <a:cs typeface="Flatlion"/>
                <a:sym typeface="Flatlion"/>
              </a:rPr>
              <a:t>Highlights</a:t>
            </a:r>
          </a:p>
        </p:txBody>
      </p:sp>
      <p:grpSp>
        <p:nvGrpSpPr>
          <p:cNvPr name="Group 4" id="4"/>
          <p:cNvGrpSpPr/>
          <p:nvPr/>
        </p:nvGrpSpPr>
        <p:grpSpPr>
          <a:xfrm rot="0">
            <a:off x="2554661" y="4902938"/>
            <a:ext cx="4928688" cy="3970448"/>
            <a:chOff x="0" y="0"/>
            <a:chExt cx="1298091" cy="1045715"/>
          </a:xfrm>
        </p:grpSpPr>
        <p:sp>
          <p:nvSpPr>
            <p:cNvPr name="Freeform 5" id="5"/>
            <p:cNvSpPr/>
            <p:nvPr/>
          </p:nvSpPr>
          <p:spPr>
            <a:xfrm flipH="false" flipV="false" rot="0">
              <a:off x="0" y="0"/>
              <a:ext cx="1298091" cy="1045715"/>
            </a:xfrm>
            <a:custGeom>
              <a:avLst/>
              <a:gdLst/>
              <a:ahLst/>
              <a:cxnLst/>
              <a:rect r="r" b="b" t="t" l="l"/>
              <a:pathLst>
                <a:path h="1045715" w="1298091">
                  <a:moveTo>
                    <a:pt x="0" y="0"/>
                  </a:moveTo>
                  <a:lnTo>
                    <a:pt x="1298091" y="0"/>
                  </a:lnTo>
                  <a:lnTo>
                    <a:pt x="1298091" y="1045715"/>
                  </a:lnTo>
                  <a:lnTo>
                    <a:pt x="0" y="1045715"/>
                  </a:lnTo>
                  <a:close/>
                </a:path>
              </a:pathLst>
            </a:custGeom>
            <a:solidFill>
              <a:srgbClr val="EADBF8"/>
            </a:solidFill>
          </p:spPr>
        </p:sp>
        <p:sp>
          <p:nvSpPr>
            <p:cNvPr name="TextBox 6" id="6"/>
            <p:cNvSpPr txBox="true"/>
            <p:nvPr/>
          </p:nvSpPr>
          <p:spPr>
            <a:xfrm>
              <a:off x="0" y="-66675"/>
              <a:ext cx="1298091" cy="1112390"/>
            </a:xfrm>
            <a:prstGeom prst="rect">
              <a:avLst/>
            </a:prstGeom>
          </p:spPr>
          <p:txBody>
            <a:bodyPr anchor="ctr" rtlCol="false" tIns="50800" lIns="50800" bIns="50800" rIns="50800"/>
            <a:lstStyle/>
            <a:p>
              <a:pPr algn="ctr" marL="0" indent="0" lvl="0">
                <a:lnSpc>
                  <a:spcPts val="2800"/>
                </a:lnSpc>
              </a:pPr>
            </a:p>
          </p:txBody>
        </p:sp>
      </p:grpSp>
      <p:sp>
        <p:nvSpPr>
          <p:cNvPr name="TextBox 7" id="7"/>
          <p:cNvSpPr txBox="true"/>
          <p:nvPr/>
        </p:nvSpPr>
        <p:spPr>
          <a:xfrm rot="0">
            <a:off x="6166003" y="1896378"/>
            <a:ext cx="8249990" cy="1839202"/>
          </a:xfrm>
          <a:prstGeom prst="rect">
            <a:avLst/>
          </a:prstGeom>
        </p:spPr>
        <p:txBody>
          <a:bodyPr anchor="t" rtlCol="false" tIns="0" lIns="0" bIns="0" rIns="0">
            <a:spAutoFit/>
          </a:bodyPr>
          <a:lstStyle/>
          <a:p>
            <a:pPr algn="just" marL="0" indent="0" lvl="0">
              <a:lnSpc>
                <a:spcPts val="14135"/>
              </a:lnSpc>
            </a:pPr>
            <a:r>
              <a:rPr lang="en-US" sz="12734">
                <a:solidFill>
                  <a:srgbClr val="3A383D"/>
                </a:solidFill>
                <a:latin typeface="Ardeco"/>
                <a:ea typeface="Ardeco"/>
                <a:cs typeface="Ardeco"/>
                <a:sym typeface="Ardeco"/>
              </a:rPr>
              <a:t>FEATURED</a:t>
            </a:r>
          </a:p>
        </p:txBody>
      </p:sp>
      <p:grpSp>
        <p:nvGrpSpPr>
          <p:cNvPr name="Group 8" id="8"/>
          <p:cNvGrpSpPr/>
          <p:nvPr/>
        </p:nvGrpSpPr>
        <p:grpSpPr>
          <a:xfrm rot="0">
            <a:off x="7885720" y="4902938"/>
            <a:ext cx="7173014" cy="3970448"/>
            <a:chOff x="0" y="0"/>
            <a:chExt cx="9564018" cy="5293930"/>
          </a:xfrm>
        </p:grpSpPr>
        <p:pic>
          <p:nvPicPr>
            <p:cNvPr name="Picture 9" id="9"/>
            <p:cNvPicPr>
              <a:picLocks noChangeAspect="true"/>
            </p:cNvPicPr>
            <p:nvPr/>
          </p:nvPicPr>
          <p:blipFill>
            <a:blip r:embed="rId3"/>
            <a:srcRect l="0" t="1445" r="0" b="1445"/>
            <a:stretch>
              <a:fillRect/>
            </a:stretch>
          </p:blipFill>
          <p:spPr>
            <a:xfrm flipH="false" flipV="false">
              <a:off x="0" y="0"/>
              <a:ext cx="9564018" cy="5293930"/>
            </a:xfrm>
            <a:prstGeom prst="rect">
              <a:avLst/>
            </a:prstGeom>
          </p:spPr>
        </p:pic>
      </p:grpSp>
      <p:grpSp>
        <p:nvGrpSpPr>
          <p:cNvPr name="Group 10" id="10"/>
          <p:cNvGrpSpPr/>
          <p:nvPr/>
        </p:nvGrpSpPr>
        <p:grpSpPr>
          <a:xfrm rot="0">
            <a:off x="1709435" y="1969964"/>
            <a:ext cx="4083759" cy="3687318"/>
            <a:chOff x="0" y="0"/>
            <a:chExt cx="5445012" cy="4916424"/>
          </a:xfrm>
        </p:grpSpPr>
        <p:pic>
          <p:nvPicPr>
            <p:cNvPr name="Picture 11" id="11"/>
            <p:cNvPicPr>
              <a:picLocks noChangeAspect="true"/>
            </p:cNvPicPr>
            <p:nvPr/>
          </p:nvPicPr>
          <p:blipFill>
            <a:blip r:embed="rId4"/>
            <a:srcRect l="0" t="4853" r="0" b="4853"/>
            <a:stretch>
              <a:fillRect/>
            </a:stretch>
          </p:blipFill>
          <p:spPr>
            <a:xfrm flipH="false" flipV="false">
              <a:off x="0" y="0"/>
              <a:ext cx="5445012" cy="4916424"/>
            </a:xfrm>
            <a:prstGeom prst="rect">
              <a:avLst/>
            </a:prstGeom>
          </p:spPr>
        </p:pic>
      </p:grpSp>
      <p:sp>
        <p:nvSpPr>
          <p:cNvPr name="Freeform 12" id="12"/>
          <p:cNvSpPr/>
          <p:nvPr/>
        </p:nvSpPr>
        <p:spPr>
          <a:xfrm flipH="false" flipV="false" rot="0">
            <a:off x="9188358" y="2057400"/>
            <a:ext cx="9106058" cy="8229600"/>
          </a:xfrm>
          <a:custGeom>
            <a:avLst/>
            <a:gdLst/>
            <a:ahLst/>
            <a:cxnLst/>
            <a:rect r="r" b="b" t="t" l="l"/>
            <a:pathLst>
              <a:path h="8229600" w="9106058">
                <a:moveTo>
                  <a:pt x="0" y="0"/>
                </a:moveTo>
                <a:lnTo>
                  <a:pt x="9106058" y="0"/>
                </a:lnTo>
                <a:lnTo>
                  <a:pt x="9106058" y="8229600"/>
                </a:lnTo>
                <a:lnTo>
                  <a:pt x="0" y="8229600"/>
                </a:lnTo>
                <a:lnTo>
                  <a:pt x="0" y="0"/>
                </a:lnTo>
                <a:close/>
              </a:path>
            </a:pathLst>
          </a:custGeom>
          <a:blipFill>
            <a:blip r:embed="rId5"/>
            <a:stretch>
              <a:fillRect l="0" t="0" r="0" b="0"/>
            </a:stretch>
          </a:blipFill>
        </p:spPr>
      </p:sp>
      <p:sp>
        <p:nvSpPr>
          <p:cNvPr name="Freeform 13" id="13"/>
          <p:cNvSpPr/>
          <p:nvPr/>
        </p:nvSpPr>
        <p:spPr>
          <a:xfrm flipH="false" flipV="false" rot="0">
            <a:off x="1616226" y="4830762"/>
            <a:ext cx="2287420" cy="4114800"/>
          </a:xfrm>
          <a:custGeom>
            <a:avLst/>
            <a:gdLst/>
            <a:ahLst/>
            <a:cxnLst/>
            <a:rect r="r" b="b" t="t" l="l"/>
            <a:pathLst>
              <a:path h="4114800" w="2287420">
                <a:moveTo>
                  <a:pt x="0" y="0"/>
                </a:moveTo>
                <a:lnTo>
                  <a:pt x="2287419" y="0"/>
                </a:lnTo>
                <a:lnTo>
                  <a:pt x="228741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3145065" y="5949865"/>
            <a:ext cx="3747880" cy="1490345"/>
          </a:xfrm>
          <a:prstGeom prst="rect">
            <a:avLst/>
          </a:prstGeom>
        </p:spPr>
        <p:txBody>
          <a:bodyPr anchor="t" rtlCol="false" tIns="0" lIns="0" bIns="0" rIns="0">
            <a:spAutoFit/>
          </a:bodyPr>
          <a:lstStyle/>
          <a:p>
            <a:pPr algn="l" marL="0" indent="0" lvl="0">
              <a:lnSpc>
                <a:spcPts val="2380"/>
              </a:lnSpc>
            </a:pPr>
            <a:r>
              <a:rPr lang="en-US" sz="1700">
                <a:solidFill>
                  <a:srgbClr val="222222"/>
                </a:solidFill>
                <a:latin typeface="Poppins"/>
                <a:ea typeface="Poppins"/>
                <a:cs typeface="Poppins"/>
                <a:sym typeface="Poppins"/>
              </a:rPr>
              <a:t>Discover our most beautiful moments and signature visuals that define our aesthetic. Each image captures the essence of elegance and modern charm.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4F8"/>
        </a:solidFill>
      </p:bgPr>
    </p:bg>
    <p:spTree>
      <p:nvGrpSpPr>
        <p:cNvPr id="1" name=""/>
        <p:cNvGrpSpPr/>
        <p:nvPr/>
      </p:nvGrpSpPr>
      <p:grpSpPr>
        <a:xfrm>
          <a:off x="0" y="0"/>
          <a:ext cx="0" cy="0"/>
          <a:chOff x="0" y="0"/>
          <a:chExt cx="0" cy="0"/>
        </a:xfrm>
      </p:grpSpPr>
      <p:sp>
        <p:nvSpPr>
          <p:cNvPr name="Freeform 2" id="2"/>
          <p:cNvSpPr/>
          <p:nvPr/>
        </p:nvSpPr>
        <p:spPr>
          <a:xfrm flipH="false" flipV="false" rot="-8543484">
            <a:off x="-4795031" y="-5267600"/>
            <a:ext cx="10820765" cy="14484014"/>
          </a:xfrm>
          <a:custGeom>
            <a:avLst/>
            <a:gdLst/>
            <a:ahLst/>
            <a:cxnLst/>
            <a:rect r="r" b="b" t="t" l="l"/>
            <a:pathLst>
              <a:path h="14484014" w="10820765">
                <a:moveTo>
                  <a:pt x="0" y="0"/>
                </a:moveTo>
                <a:lnTo>
                  <a:pt x="10820765" y="0"/>
                </a:lnTo>
                <a:lnTo>
                  <a:pt x="10820765" y="14484014"/>
                </a:lnTo>
                <a:lnTo>
                  <a:pt x="0" y="14484014"/>
                </a:lnTo>
                <a:lnTo>
                  <a:pt x="0" y="0"/>
                </a:lnTo>
                <a:close/>
              </a:path>
            </a:pathLst>
          </a:custGeom>
          <a:blipFill>
            <a:blip r:embed="rId2">
              <a:alphaModFix amt="36000"/>
            </a:blip>
            <a:stretch>
              <a:fillRect l="0" t="0" r="0" b="0"/>
            </a:stretch>
          </a:blipFill>
        </p:spPr>
      </p:sp>
      <p:sp>
        <p:nvSpPr>
          <p:cNvPr name="Freeform 3" id="3"/>
          <p:cNvSpPr/>
          <p:nvPr/>
        </p:nvSpPr>
        <p:spPr>
          <a:xfrm flipH="false" flipV="false" rot="0">
            <a:off x="16952626" y="731227"/>
            <a:ext cx="575896" cy="575896"/>
          </a:xfrm>
          <a:custGeom>
            <a:avLst/>
            <a:gdLst/>
            <a:ahLst/>
            <a:cxnLst/>
            <a:rect r="r" b="b" t="t" l="l"/>
            <a:pathLst>
              <a:path h="575896" w="575896">
                <a:moveTo>
                  <a:pt x="0" y="0"/>
                </a:moveTo>
                <a:lnTo>
                  <a:pt x="575896" y="0"/>
                </a:lnTo>
                <a:lnTo>
                  <a:pt x="575896" y="575896"/>
                </a:lnTo>
                <a:lnTo>
                  <a:pt x="0" y="57589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400000">
            <a:off x="-2581757" y="1028700"/>
            <a:ext cx="11102327" cy="8229600"/>
          </a:xfrm>
          <a:custGeom>
            <a:avLst/>
            <a:gdLst/>
            <a:ahLst/>
            <a:cxnLst/>
            <a:rect r="r" b="b" t="t" l="l"/>
            <a:pathLst>
              <a:path h="8229600" w="11102327">
                <a:moveTo>
                  <a:pt x="0" y="0"/>
                </a:moveTo>
                <a:lnTo>
                  <a:pt x="11102327" y="0"/>
                </a:lnTo>
                <a:lnTo>
                  <a:pt x="11102327" y="8229600"/>
                </a:lnTo>
                <a:lnTo>
                  <a:pt x="0" y="8229600"/>
                </a:lnTo>
                <a:lnTo>
                  <a:pt x="0" y="0"/>
                </a:lnTo>
                <a:close/>
              </a:path>
            </a:pathLst>
          </a:custGeom>
          <a:blipFill>
            <a:blip r:embed="rId5"/>
            <a:stretch>
              <a:fillRect l="0" t="0" r="0" b="0"/>
            </a:stretch>
          </a:blipFill>
        </p:spPr>
      </p:sp>
      <p:sp>
        <p:nvSpPr>
          <p:cNvPr name="Freeform 5" id="5"/>
          <p:cNvSpPr/>
          <p:nvPr/>
        </p:nvSpPr>
        <p:spPr>
          <a:xfrm flipH="false" flipV="false" rot="-8543484">
            <a:off x="-4795031" y="-5932118"/>
            <a:ext cx="10820765" cy="14484014"/>
          </a:xfrm>
          <a:custGeom>
            <a:avLst/>
            <a:gdLst/>
            <a:ahLst/>
            <a:cxnLst/>
            <a:rect r="r" b="b" t="t" l="l"/>
            <a:pathLst>
              <a:path h="14484014" w="10820765">
                <a:moveTo>
                  <a:pt x="0" y="0"/>
                </a:moveTo>
                <a:lnTo>
                  <a:pt x="10820765" y="0"/>
                </a:lnTo>
                <a:lnTo>
                  <a:pt x="10820765" y="14484014"/>
                </a:lnTo>
                <a:lnTo>
                  <a:pt x="0" y="14484014"/>
                </a:lnTo>
                <a:lnTo>
                  <a:pt x="0" y="0"/>
                </a:lnTo>
                <a:close/>
              </a:path>
            </a:pathLst>
          </a:custGeom>
          <a:blipFill>
            <a:blip r:embed="rId2">
              <a:alphaModFix amt="36000"/>
            </a:blip>
            <a:stretch>
              <a:fillRect l="0" t="0" r="0" b="0"/>
            </a:stretch>
          </a:blipFill>
        </p:spPr>
      </p:sp>
      <p:sp>
        <p:nvSpPr>
          <p:cNvPr name="TextBox 6" id="6"/>
          <p:cNvSpPr txBox="true"/>
          <p:nvPr/>
        </p:nvSpPr>
        <p:spPr>
          <a:xfrm rot="0">
            <a:off x="5663380" y="3653365"/>
            <a:ext cx="11577194" cy="3161245"/>
          </a:xfrm>
          <a:prstGeom prst="rect">
            <a:avLst/>
          </a:prstGeom>
        </p:spPr>
        <p:txBody>
          <a:bodyPr anchor="t" rtlCol="false" tIns="0" lIns="0" bIns="0" rIns="0">
            <a:spAutoFit/>
          </a:bodyPr>
          <a:lstStyle/>
          <a:p>
            <a:pPr algn="ctr" marL="0" indent="0" lvl="0">
              <a:lnSpc>
                <a:spcPts val="24377"/>
              </a:lnSpc>
            </a:pPr>
            <a:r>
              <a:rPr lang="en-US" sz="21962" spc="131">
                <a:solidFill>
                  <a:srgbClr val="504C44"/>
                </a:solidFill>
                <a:latin typeface="Ardeco"/>
                <a:ea typeface="Ardeco"/>
                <a:cs typeface="Ardeco"/>
                <a:sym typeface="Ardeco"/>
              </a:rPr>
              <a:t>THANK YOU</a:t>
            </a:r>
          </a:p>
        </p:txBody>
      </p:sp>
      <p:sp>
        <p:nvSpPr>
          <p:cNvPr name="Freeform 7" id="7"/>
          <p:cNvSpPr/>
          <p:nvPr/>
        </p:nvSpPr>
        <p:spPr>
          <a:xfrm flipH="false" flipV="false" rot="0">
            <a:off x="10972800" y="7188015"/>
            <a:ext cx="7315200" cy="3098985"/>
          </a:xfrm>
          <a:custGeom>
            <a:avLst/>
            <a:gdLst/>
            <a:ahLst/>
            <a:cxnLst/>
            <a:rect r="r" b="b" t="t" l="l"/>
            <a:pathLst>
              <a:path h="3098985" w="7315200">
                <a:moveTo>
                  <a:pt x="0" y="0"/>
                </a:moveTo>
                <a:lnTo>
                  <a:pt x="7315200" y="0"/>
                </a:lnTo>
                <a:lnTo>
                  <a:pt x="7315200" y="3098985"/>
                </a:lnTo>
                <a:lnTo>
                  <a:pt x="0" y="309898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9842840" y="7784933"/>
            <a:ext cx="8445160" cy="2397412"/>
          </a:xfrm>
          <a:prstGeom prst="rect">
            <a:avLst/>
          </a:prstGeom>
        </p:spPr>
        <p:txBody>
          <a:bodyPr anchor="t" rtlCol="false" tIns="0" lIns="0" bIns="0" rIns="0">
            <a:spAutoFit/>
          </a:bodyPr>
          <a:lstStyle/>
          <a:p>
            <a:pPr algn="ctr" marL="0" indent="0" lvl="0">
              <a:lnSpc>
                <a:spcPts val="19495"/>
              </a:lnSpc>
            </a:pPr>
            <a:r>
              <a:rPr lang="en-US" sz="13925">
                <a:solidFill>
                  <a:srgbClr val="FFFFFF"/>
                </a:solidFill>
                <a:latin typeface="Flatlion"/>
                <a:ea typeface="Flatlion"/>
                <a:cs typeface="Flatlion"/>
                <a:sym typeface="Flatlion"/>
              </a:rPr>
              <a:t>for your attention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1E2A38">
                    <a:alpha val="100000"/>
                  </a:srgbClr>
                </a:gs>
                <a:gs pos="100000">
                  <a:srgbClr val="4CB9E7">
                    <a:alpha val="100000"/>
                  </a:srgbClr>
                </a:gs>
              </a:gsLst>
              <a:lin ang="0"/>
            </a:gradFill>
          </p:spPr>
        </p:sp>
        <p:sp>
          <p:nvSpPr>
            <p:cNvPr name="TextBox 4" id="4"/>
            <p:cNvSpPr txBox="true"/>
            <p:nvPr/>
          </p:nvSpPr>
          <p:spPr>
            <a:xfrm>
              <a:off x="0" y="-104775"/>
              <a:ext cx="4816593" cy="2814108"/>
            </a:xfrm>
            <a:prstGeom prst="rect">
              <a:avLst/>
            </a:prstGeom>
          </p:spPr>
          <p:txBody>
            <a:bodyPr anchor="ctr" rtlCol="false" tIns="50800" lIns="50800" bIns="50800" rIns="50800"/>
            <a:lstStyle/>
            <a:p>
              <a:pPr algn="ctr">
                <a:lnSpc>
                  <a:spcPts val="4054"/>
                </a:lnSpc>
              </a:pPr>
            </a:p>
          </p:txBody>
        </p:sp>
      </p:grpSp>
      <p:sp>
        <p:nvSpPr>
          <p:cNvPr name="Freeform 5" id="5"/>
          <p:cNvSpPr/>
          <p:nvPr/>
        </p:nvSpPr>
        <p:spPr>
          <a:xfrm flipH="false" flipV="false" rot="-6418206">
            <a:off x="480232" y="-3241344"/>
            <a:ext cx="11547330" cy="11547330"/>
          </a:xfrm>
          <a:custGeom>
            <a:avLst/>
            <a:gdLst/>
            <a:ahLst/>
            <a:cxnLst/>
            <a:rect r="r" b="b" t="t" l="l"/>
            <a:pathLst>
              <a:path h="11547330" w="11547330">
                <a:moveTo>
                  <a:pt x="0" y="0"/>
                </a:moveTo>
                <a:lnTo>
                  <a:pt x="11547330" y="0"/>
                </a:lnTo>
                <a:lnTo>
                  <a:pt x="11547330" y="11547330"/>
                </a:lnTo>
                <a:lnTo>
                  <a:pt x="0" y="11547330"/>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1465227" y="-162913"/>
            <a:ext cx="8382907" cy="9902672"/>
          </a:xfrm>
          <a:custGeom>
            <a:avLst/>
            <a:gdLst/>
            <a:ahLst/>
            <a:cxnLst/>
            <a:rect r="r" b="b" t="t" l="l"/>
            <a:pathLst>
              <a:path h="9902672" w="8382907">
                <a:moveTo>
                  <a:pt x="0" y="0"/>
                </a:moveTo>
                <a:lnTo>
                  <a:pt x="8382907" y="0"/>
                </a:lnTo>
                <a:lnTo>
                  <a:pt x="8382907" y="9902672"/>
                </a:lnTo>
                <a:lnTo>
                  <a:pt x="0" y="9902672"/>
                </a:lnTo>
                <a:lnTo>
                  <a:pt x="0" y="0"/>
                </a:lnTo>
                <a:close/>
              </a:path>
            </a:pathLst>
          </a:custGeom>
          <a:blipFill>
            <a:blip r:embed="rId4"/>
            <a:stretch>
              <a:fillRect l="0" t="0" r="0" b="0"/>
            </a:stretch>
          </a:blipFill>
        </p:spPr>
      </p:sp>
      <p:sp>
        <p:nvSpPr>
          <p:cNvPr name="TextBox 7" id="7"/>
          <p:cNvSpPr txBox="true"/>
          <p:nvPr/>
        </p:nvSpPr>
        <p:spPr>
          <a:xfrm rot="0">
            <a:off x="2482974" y="1284064"/>
            <a:ext cx="7601109" cy="1250950"/>
          </a:xfrm>
          <a:prstGeom prst="rect">
            <a:avLst/>
          </a:prstGeom>
        </p:spPr>
        <p:txBody>
          <a:bodyPr anchor="t" rtlCol="false" tIns="0" lIns="0" bIns="0" rIns="0">
            <a:spAutoFit/>
          </a:bodyPr>
          <a:lstStyle/>
          <a:p>
            <a:pPr algn="l">
              <a:lnSpc>
                <a:spcPts val="9799"/>
              </a:lnSpc>
              <a:spcBef>
                <a:spcPct val="0"/>
              </a:spcBef>
            </a:pPr>
            <a:r>
              <a:rPr lang="en-US" sz="6999">
                <a:solidFill>
                  <a:srgbClr val="FFFFFF"/>
                </a:solidFill>
                <a:latin typeface="Poppins"/>
                <a:ea typeface="Poppins"/>
                <a:cs typeface="Poppins"/>
                <a:sym typeface="Poppins"/>
                <a:hlinkClick r:id="rId5" tooltip="https://primeslides.com"/>
              </a:rPr>
              <a:t>PrimeSlides.com</a:t>
            </a:r>
          </a:p>
        </p:txBody>
      </p:sp>
      <p:sp>
        <p:nvSpPr>
          <p:cNvPr name="TextBox 8" id="8"/>
          <p:cNvSpPr txBox="true"/>
          <p:nvPr/>
        </p:nvSpPr>
        <p:spPr>
          <a:xfrm rot="0">
            <a:off x="1028700" y="3389738"/>
            <a:ext cx="3944545" cy="809625"/>
          </a:xfrm>
          <a:prstGeom prst="rect">
            <a:avLst/>
          </a:prstGeom>
        </p:spPr>
        <p:txBody>
          <a:bodyPr anchor="t" rtlCol="false" tIns="0" lIns="0" bIns="0" rIns="0">
            <a:spAutoFit/>
          </a:bodyPr>
          <a:lstStyle/>
          <a:p>
            <a:pPr algn="l">
              <a:lnSpc>
                <a:spcPts val="6299"/>
              </a:lnSpc>
              <a:spcBef>
                <a:spcPct val="0"/>
              </a:spcBef>
            </a:pPr>
            <a:r>
              <a:rPr lang="en-US" sz="4500" b="true">
                <a:solidFill>
                  <a:srgbClr val="1E2A38"/>
                </a:solidFill>
                <a:latin typeface="Poppins Bold"/>
                <a:ea typeface="Poppins Bold"/>
                <a:cs typeface="Poppins Bold"/>
                <a:sym typeface="Poppins Bold"/>
              </a:rPr>
              <a:t>Disclaimer</a:t>
            </a:r>
          </a:p>
        </p:txBody>
      </p:sp>
      <p:sp>
        <p:nvSpPr>
          <p:cNvPr name="Freeform 9" id="9"/>
          <p:cNvSpPr/>
          <p:nvPr/>
        </p:nvSpPr>
        <p:spPr>
          <a:xfrm flipH="false" flipV="false" rot="0">
            <a:off x="1028700" y="1028700"/>
            <a:ext cx="1220111" cy="1952178"/>
          </a:xfrm>
          <a:custGeom>
            <a:avLst/>
            <a:gdLst/>
            <a:ahLst/>
            <a:cxnLst/>
            <a:rect r="r" b="b" t="t" l="l"/>
            <a:pathLst>
              <a:path h="1952178" w="1220111">
                <a:moveTo>
                  <a:pt x="0" y="0"/>
                </a:moveTo>
                <a:lnTo>
                  <a:pt x="1220111" y="0"/>
                </a:lnTo>
                <a:lnTo>
                  <a:pt x="1220111" y="1952178"/>
                </a:lnTo>
                <a:lnTo>
                  <a:pt x="0" y="1952178"/>
                </a:lnTo>
                <a:lnTo>
                  <a:pt x="0" y="0"/>
                </a:lnTo>
                <a:close/>
              </a:path>
            </a:pathLst>
          </a:custGeom>
          <a:blipFill>
            <a:blip r:embed="rId6"/>
            <a:stretch>
              <a:fillRect l="0" t="0" r="0" b="0"/>
            </a:stretch>
          </a:blipFill>
        </p:spPr>
      </p:sp>
      <p:sp>
        <p:nvSpPr>
          <p:cNvPr name="Freeform 10" id="10"/>
          <p:cNvSpPr/>
          <p:nvPr/>
        </p:nvSpPr>
        <p:spPr>
          <a:xfrm flipH="false" flipV="false" rot="0">
            <a:off x="11855260" y="6537662"/>
            <a:ext cx="6005244" cy="3377950"/>
          </a:xfrm>
          <a:custGeom>
            <a:avLst/>
            <a:gdLst/>
            <a:ahLst/>
            <a:cxnLst/>
            <a:rect r="r" b="b" t="t" l="l"/>
            <a:pathLst>
              <a:path h="3377950" w="6005244">
                <a:moveTo>
                  <a:pt x="0" y="0"/>
                </a:moveTo>
                <a:lnTo>
                  <a:pt x="6005244" y="0"/>
                </a:lnTo>
                <a:lnTo>
                  <a:pt x="6005244" y="3377950"/>
                </a:lnTo>
                <a:lnTo>
                  <a:pt x="0" y="33779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1" id="11"/>
          <p:cNvSpPr txBox="true"/>
          <p:nvPr/>
        </p:nvSpPr>
        <p:spPr>
          <a:xfrm rot="0">
            <a:off x="1028700" y="4483100"/>
            <a:ext cx="10826560" cy="1235075"/>
          </a:xfrm>
          <a:prstGeom prst="rect">
            <a:avLst/>
          </a:prstGeom>
        </p:spPr>
        <p:txBody>
          <a:bodyPr anchor="t" rtlCol="false" tIns="0" lIns="0" bIns="0" rIns="0">
            <a:spAutoFit/>
          </a:bodyPr>
          <a:lstStyle/>
          <a:p>
            <a:pPr algn="l">
              <a:lnSpc>
                <a:spcPts val="4900"/>
              </a:lnSpc>
              <a:spcBef>
                <a:spcPct val="0"/>
              </a:spcBef>
            </a:pPr>
            <a:r>
              <a:rPr lang="en-US" sz="3500">
                <a:solidFill>
                  <a:srgbClr val="FFFFFF"/>
                </a:solidFill>
                <a:latin typeface="Roboto"/>
                <a:ea typeface="Roboto"/>
                <a:cs typeface="Roboto"/>
                <a:sym typeface="Roboto"/>
              </a:rPr>
              <a:t>This template has been designed and distributed for free by AshotMB.</a:t>
            </a:r>
          </a:p>
        </p:txBody>
      </p:sp>
      <p:sp>
        <p:nvSpPr>
          <p:cNvPr name="TextBox 12" id="12"/>
          <p:cNvSpPr txBox="true"/>
          <p:nvPr/>
        </p:nvSpPr>
        <p:spPr>
          <a:xfrm rot="0">
            <a:off x="1028700" y="5889625"/>
            <a:ext cx="5699696" cy="809625"/>
          </a:xfrm>
          <a:prstGeom prst="rect">
            <a:avLst/>
          </a:prstGeom>
        </p:spPr>
        <p:txBody>
          <a:bodyPr anchor="t" rtlCol="false" tIns="0" lIns="0" bIns="0" rIns="0">
            <a:spAutoFit/>
          </a:bodyPr>
          <a:lstStyle/>
          <a:p>
            <a:pPr algn="l">
              <a:lnSpc>
                <a:spcPts val="6299"/>
              </a:lnSpc>
              <a:spcBef>
                <a:spcPct val="0"/>
              </a:spcBef>
            </a:pPr>
            <a:r>
              <a:rPr lang="en-US" sz="4500" b="true">
                <a:solidFill>
                  <a:srgbClr val="1E2A38"/>
                </a:solidFill>
                <a:latin typeface="Poppins Bold"/>
                <a:ea typeface="Poppins Bold"/>
                <a:cs typeface="Poppins Bold"/>
                <a:sym typeface="Poppins Bold"/>
              </a:rPr>
              <a:t>Resources Used:</a:t>
            </a:r>
          </a:p>
        </p:txBody>
      </p:sp>
      <p:sp>
        <p:nvSpPr>
          <p:cNvPr name="TextBox 13" id="13"/>
          <p:cNvSpPr txBox="true"/>
          <p:nvPr/>
        </p:nvSpPr>
        <p:spPr>
          <a:xfrm rot="0">
            <a:off x="1759416" y="6908800"/>
            <a:ext cx="7023734" cy="615950"/>
          </a:xfrm>
          <a:prstGeom prst="rect">
            <a:avLst/>
          </a:prstGeom>
        </p:spPr>
        <p:txBody>
          <a:bodyPr anchor="t" rtlCol="false" tIns="0" lIns="0" bIns="0" rIns="0">
            <a:spAutoFit/>
          </a:bodyPr>
          <a:lstStyle/>
          <a:p>
            <a:pPr algn="l">
              <a:lnSpc>
                <a:spcPts val="4900"/>
              </a:lnSpc>
              <a:spcBef>
                <a:spcPct val="0"/>
              </a:spcBef>
            </a:pPr>
            <a:r>
              <a:rPr lang="en-US" sz="3500">
                <a:solidFill>
                  <a:srgbClr val="FFFFFF"/>
                </a:solidFill>
                <a:latin typeface="Roboto"/>
                <a:ea typeface="Roboto"/>
                <a:cs typeface="Roboto"/>
                <a:sym typeface="Roboto"/>
              </a:rPr>
              <a:t>Images from </a:t>
            </a:r>
            <a:r>
              <a:rPr lang="en-US" sz="3500" b="true">
                <a:solidFill>
                  <a:srgbClr val="FFFFFF"/>
                </a:solidFill>
                <a:latin typeface="Roboto Bold"/>
                <a:ea typeface="Roboto Bold"/>
                <a:cs typeface="Roboto Bold"/>
                <a:sym typeface="Roboto Bold"/>
              </a:rPr>
              <a:t>Pexels </a:t>
            </a:r>
            <a:r>
              <a:rPr lang="en-US" sz="3500">
                <a:solidFill>
                  <a:srgbClr val="FFFFFF"/>
                </a:solidFill>
                <a:latin typeface="Roboto"/>
                <a:ea typeface="Roboto"/>
                <a:cs typeface="Roboto"/>
                <a:sym typeface="Roboto"/>
              </a:rPr>
              <a:t>and </a:t>
            </a:r>
            <a:r>
              <a:rPr lang="en-US" sz="3500" b="true">
                <a:solidFill>
                  <a:srgbClr val="FFFFFF"/>
                </a:solidFill>
                <a:latin typeface="Roboto Bold"/>
                <a:ea typeface="Roboto Bold"/>
                <a:cs typeface="Roboto Bold"/>
                <a:sym typeface="Roboto Bold"/>
              </a:rPr>
              <a:t>Pixabay</a:t>
            </a:r>
          </a:p>
        </p:txBody>
      </p:sp>
      <p:sp>
        <p:nvSpPr>
          <p:cNvPr name="TextBox 14" id="14"/>
          <p:cNvSpPr txBox="true"/>
          <p:nvPr/>
        </p:nvSpPr>
        <p:spPr>
          <a:xfrm rot="0">
            <a:off x="1759416" y="7610687"/>
            <a:ext cx="7023734" cy="615950"/>
          </a:xfrm>
          <a:prstGeom prst="rect">
            <a:avLst/>
          </a:prstGeom>
        </p:spPr>
        <p:txBody>
          <a:bodyPr anchor="t" rtlCol="false" tIns="0" lIns="0" bIns="0" rIns="0">
            <a:spAutoFit/>
          </a:bodyPr>
          <a:lstStyle/>
          <a:p>
            <a:pPr algn="l">
              <a:lnSpc>
                <a:spcPts val="4900"/>
              </a:lnSpc>
              <a:spcBef>
                <a:spcPct val="0"/>
              </a:spcBef>
            </a:pPr>
            <a:r>
              <a:rPr lang="en-US" sz="3500" b="true">
                <a:solidFill>
                  <a:srgbClr val="FFFFFF"/>
                </a:solidFill>
                <a:latin typeface="Roboto Bold"/>
                <a:ea typeface="Roboto Bold"/>
                <a:cs typeface="Roboto Bold"/>
                <a:sym typeface="Roboto Bold"/>
              </a:rPr>
              <a:t>AI-generated</a:t>
            </a:r>
            <a:r>
              <a:rPr lang="en-US" sz="3500">
                <a:solidFill>
                  <a:srgbClr val="FFFFFF"/>
                </a:solidFill>
                <a:latin typeface="Roboto"/>
                <a:ea typeface="Roboto"/>
                <a:cs typeface="Roboto"/>
                <a:sym typeface="Roboto"/>
              </a:rPr>
              <a:t> el</a:t>
            </a:r>
            <a:r>
              <a:rPr lang="en-US" sz="3500">
                <a:solidFill>
                  <a:srgbClr val="FFFFFF"/>
                </a:solidFill>
                <a:latin typeface="Roboto"/>
                <a:ea typeface="Roboto"/>
                <a:cs typeface="Roboto"/>
                <a:sym typeface="Roboto"/>
              </a:rPr>
              <a:t>e</a:t>
            </a:r>
            <a:r>
              <a:rPr lang="en-US" sz="3500">
                <a:solidFill>
                  <a:srgbClr val="FFFFFF"/>
                </a:solidFill>
                <a:latin typeface="Roboto"/>
                <a:ea typeface="Roboto"/>
                <a:cs typeface="Roboto"/>
                <a:sym typeface="Roboto"/>
              </a:rPr>
              <a:t>m</a:t>
            </a:r>
            <a:r>
              <a:rPr lang="en-US" sz="3500">
                <a:solidFill>
                  <a:srgbClr val="FFFFFF"/>
                </a:solidFill>
                <a:latin typeface="Roboto"/>
                <a:ea typeface="Roboto"/>
                <a:cs typeface="Roboto"/>
                <a:sym typeface="Roboto"/>
              </a:rPr>
              <a:t>e</a:t>
            </a:r>
            <a:r>
              <a:rPr lang="en-US" sz="3500">
                <a:solidFill>
                  <a:srgbClr val="FFFFFF"/>
                </a:solidFill>
                <a:latin typeface="Roboto"/>
                <a:ea typeface="Roboto"/>
                <a:cs typeface="Roboto"/>
                <a:sym typeface="Roboto"/>
              </a:rPr>
              <a:t>nt</a:t>
            </a:r>
            <a:r>
              <a:rPr lang="en-US" sz="3500">
                <a:solidFill>
                  <a:srgbClr val="FFFFFF"/>
                </a:solidFill>
                <a:latin typeface="Roboto"/>
                <a:ea typeface="Roboto"/>
                <a:cs typeface="Roboto"/>
                <a:sym typeface="Roboto"/>
              </a:rPr>
              <a:t>s and images</a:t>
            </a:r>
          </a:p>
        </p:txBody>
      </p:sp>
      <p:sp>
        <p:nvSpPr>
          <p:cNvPr name="TextBox 15" id="15"/>
          <p:cNvSpPr txBox="true"/>
          <p:nvPr/>
        </p:nvSpPr>
        <p:spPr>
          <a:xfrm rot="0">
            <a:off x="1759416" y="8314184"/>
            <a:ext cx="7023734" cy="615950"/>
          </a:xfrm>
          <a:prstGeom prst="rect">
            <a:avLst/>
          </a:prstGeom>
        </p:spPr>
        <p:txBody>
          <a:bodyPr anchor="t" rtlCol="false" tIns="0" lIns="0" bIns="0" rIns="0">
            <a:spAutoFit/>
          </a:bodyPr>
          <a:lstStyle/>
          <a:p>
            <a:pPr algn="l">
              <a:lnSpc>
                <a:spcPts val="4900"/>
              </a:lnSpc>
              <a:spcBef>
                <a:spcPct val="0"/>
              </a:spcBef>
            </a:pPr>
            <a:r>
              <a:rPr lang="en-US" sz="3500">
                <a:solidFill>
                  <a:srgbClr val="FFFFFF"/>
                </a:solidFill>
                <a:latin typeface="Roboto"/>
                <a:ea typeface="Roboto"/>
                <a:cs typeface="Roboto"/>
                <a:sym typeface="Roboto"/>
              </a:rPr>
              <a:t>Original d</a:t>
            </a:r>
            <a:r>
              <a:rPr lang="en-US" sz="3500">
                <a:solidFill>
                  <a:srgbClr val="FFFFFF"/>
                </a:solidFill>
                <a:latin typeface="Roboto"/>
                <a:ea typeface="Roboto"/>
                <a:cs typeface="Roboto"/>
                <a:sym typeface="Roboto"/>
              </a:rPr>
              <a:t>esig</a:t>
            </a:r>
            <a:r>
              <a:rPr lang="en-US" sz="3500">
                <a:solidFill>
                  <a:srgbClr val="FFFFFF"/>
                </a:solidFill>
                <a:latin typeface="Roboto"/>
                <a:ea typeface="Roboto"/>
                <a:cs typeface="Roboto"/>
                <a:sym typeface="Roboto"/>
              </a:rPr>
              <a:t>ns by </a:t>
            </a:r>
            <a:r>
              <a:rPr lang="en-US" sz="3500" b="true">
                <a:solidFill>
                  <a:srgbClr val="FFFFFF"/>
                </a:solidFill>
                <a:latin typeface="Roboto Bold"/>
                <a:ea typeface="Roboto Bold"/>
                <a:cs typeface="Roboto Bold"/>
                <a:sym typeface="Roboto Bold"/>
              </a:rPr>
              <a:t>AshotMB</a:t>
            </a:r>
          </a:p>
        </p:txBody>
      </p:sp>
      <p:sp>
        <p:nvSpPr>
          <p:cNvPr name="TextBox 16" id="16"/>
          <p:cNvSpPr txBox="true"/>
          <p:nvPr/>
        </p:nvSpPr>
        <p:spPr>
          <a:xfrm rot="0">
            <a:off x="12074425" y="6855037"/>
            <a:ext cx="5566915" cy="2667000"/>
          </a:xfrm>
          <a:prstGeom prst="rect">
            <a:avLst/>
          </a:prstGeom>
        </p:spPr>
        <p:txBody>
          <a:bodyPr anchor="t" rtlCol="false" tIns="0" lIns="0" bIns="0" rIns="0">
            <a:spAutoFit/>
          </a:bodyPr>
          <a:lstStyle/>
          <a:p>
            <a:pPr algn="ctr">
              <a:lnSpc>
                <a:spcPts val="4200"/>
              </a:lnSpc>
              <a:spcBef>
                <a:spcPct val="0"/>
              </a:spcBef>
            </a:pPr>
            <a:r>
              <a:rPr lang="en-US" sz="3000" i="true">
                <a:solidFill>
                  <a:srgbClr val="FFFFFF"/>
                </a:solidFill>
                <a:latin typeface="Roboto Italics"/>
                <a:ea typeface="Roboto Italics"/>
                <a:cs typeface="Roboto Italics"/>
                <a:sym typeface="Roboto Italics"/>
              </a:rPr>
              <a:t>Feel free to use and adapt this template for personal or educational purposes. Commercial redistribution is not allowed without permission.</a:t>
            </a:r>
          </a:p>
        </p:txBody>
      </p:sp>
      <p:sp>
        <p:nvSpPr>
          <p:cNvPr name="Freeform 17" id="17"/>
          <p:cNvSpPr/>
          <p:nvPr/>
        </p:nvSpPr>
        <p:spPr>
          <a:xfrm flipH="false" flipV="false" rot="0">
            <a:off x="1028700" y="6942116"/>
            <a:ext cx="562719" cy="636822"/>
          </a:xfrm>
          <a:custGeom>
            <a:avLst/>
            <a:gdLst/>
            <a:ahLst/>
            <a:cxnLst/>
            <a:rect r="r" b="b" t="t" l="l"/>
            <a:pathLst>
              <a:path h="636822" w="562719">
                <a:moveTo>
                  <a:pt x="0" y="0"/>
                </a:moveTo>
                <a:lnTo>
                  <a:pt x="562719" y="0"/>
                </a:lnTo>
                <a:lnTo>
                  <a:pt x="562719" y="636821"/>
                </a:lnTo>
                <a:lnTo>
                  <a:pt x="0" y="63682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0">
            <a:off x="1028700" y="7644363"/>
            <a:ext cx="562719" cy="636822"/>
          </a:xfrm>
          <a:custGeom>
            <a:avLst/>
            <a:gdLst/>
            <a:ahLst/>
            <a:cxnLst/>
            <a:rect r="r" b="b" t="t" l="l"/>
            <a:pathLst>
              <a:path h="636822" w="562719">
                <a:moveTo>
                  <a:pt x="0" y="0"/>
                </a:moveTo>
                <a:lnTo>
                  <a:pt x="562719" y="0"/>
                </a:lnTo>
                <a:lnTo>
                  <a:pt x="562719" y="636822"/>
                </a:lnTo>
                <a:lnTo>
                  <a:pt x="0" y="63682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9" id="19"/>
          <p:cNvSpPr/>
          <p:nvPr/>
        </p:nvSpPr>
        <p:spPr>
          <a:xfrm flipH="false" flipV="false" rot="0">
            <a:off x="1028700" y="8347860"/>
            <a:ext cx="562719" cy="636822"/>
          </a:xfrm>
          <a:custGeom>
            <a:avLst/>
            <a:gdLst/>
            <a:ahLst/>
            <a:cxnLst/>
            <a:rect r="r" b="b" t="t" l="l"/>
            <a:pathLst>
              <a:path h="636822" w="562719">
                <a:moveTo>
                  <a:pt x="0" y="0"/>
                </a:moveTo>
                <a:lnTo>
                  <a:pt x="562719" y="0"/>
                </a:lnTo>
                <a:lnTo>
                  <a:pt x="562719" y="636821"/>
                </a:lnTo>
                <a:lnTo>
                  <a:pt x="0" y="63682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DAHFh6pveNM</dc:identifier>
  <dcterms:modified xsi:type="dcterms:W3CDTF">2011-08-01T06:04:30Z</dcterms:modified>
  <cp:revision>1</cp:revision>
  <dc:title>Dreamy Aesthetic Pastel Presentation Template for PowerPoint, Canva, and Google Slides</dc:title>
</cp:coreProperties>
</file>